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2" r:id="rId4"/>
    <p:sldId id="263" r:id="rId5"/>
    <p:sldId id="264" r:id="rId6"/>
    <p:sldId id="265" r:id="rId7"/>
    <p:sldId id="266" r:id="rId8"/>
    <p:sldId id="258" r:id="rId9"/>
    <p:sldId id="261" r:id="rId10"/>
    <p:sldId id="259" r:id="rId11"/>
    <p:sldId id="267" r:id="rId12"/>
    <p:sldId id="260" r:id="rId13"/>
    <p:sldId id="268" r:id="rId14"/>
    <p:sldId id="276" r:id="rId15"/>
    <p:sldId id="270" r:id="rId16"/>
    <p:sldId id="271" r:id="rId17"/>
    <p:sldId id="272" r:id="rId18"/>
    <p:sldId id="273" r:id="rId19"/>
    <p:sldId id="274" r:id="rId20"/>
    <p:sldId id="275" r:id="rId21"/>
    <p:sldId id="26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Quiz</a:t>
            </a:r>
          </a:p>
          <a:p>
            <a:r>
              <a:rPr lang="en-US" dirty="0" smtClean="0"/>
              <a:t>Impressionism</a:t>
            </a:r>
          </a:p>
          <a:p>
            <a:pPr lvl="1"/>
            <a:r>
              <a:rPr lang="en-US" dirty="0" smtClean="0"/>
              <a:t>Notes</a:t>
            </a:r>
            <a:endParaRPr lang="en-US" dirty="0" smtClean="0"/>
          </a:p>
          <a:p>
            <a:pPr lvl="1"/>
            <a:r>
              <a:rPr lang="en-US" dirty="0" smtClean="0"/>
              <a:t>Light activity</a:t>
            </a:r>
          </a:p>
          <a:p>
            <a:r>
              <a:rPr lang="en-US" dirty="0" smtClean="0"/>
              <a:t>Conservative V Liberal</a:t>
            </a:r>
          </a:p>
          <a:p>
            <a:pPr lvl="1"/>
            <a:r>
              <a:rPr lang="en-US" dirty="0" smtClean="0"/>
              <a:t>Quiz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Article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11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Madame Monet and Her Son” by Monet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730" b="-6730"/>
          <a:stretch>
            <a:fillRect/>
          </a:stretch>
        </p:blipFill>
        <p:spPr>
          <a:xfrm>
            <a:off x="2803431" y="1138826"/>
            <a:ext cx="4161342" cy="5953876"/>
          </a:xfrm>
        </p:spPr>
      </p:pic>
    </p:spTree>
    <p:extLst>
      <p:ext uri="{BB962C8B-B14F-4D97-AF65-F5344CB8AC3E}">
        <p14:creationId xmlns:p14="http://schemas.microsoft.com/office/powerpoint/2010/main" val="404348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105" r="-22105"/>
          <a:stretch>
            <a:fillRect/>
          </a:stretch>
        </p:blipFill>
        <p:spPr>
          <a:xfrm>
            <a:off x="-1982103" y="0"/>
            <a:ext cx="13255316" cy="6858000"/>
          </a:xfrm>
        </p:spPr>
      </p:pic>
    </p:spTree>
    <p:extLst>
      <p:ext uri="{BB962C8B-B14F-4D97-AF65-F5344CB8AC3E}">
        <p14:creationId xmlns:p14="http://schemas.microsoft.com/office/powerpoint/2010/main" val="340477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Shine a flashlight on the </a:t>
            </a:r>
            <a:r>
              <a:rPr lang="en-US" dirty="0" smtClean="0"/>
              <a:t>object </a:t>
            </a:r>
            <a:r>
              <a:rPr lang="en-US" dirty="0"/>
              <a:t>at a three different angles (left, right, and </a:t>
            </a:r>
            <a:r>
              <a:rPr lang="en-US" dirty="0" smtClean="0"/>
              <a:t>above</a:t>
            </a:r>
          </a:p>
          <a:p>
            <a:r>
              <a:rPr lang="en-US" dirty="0" smtClean="0"/>
              <a:t>draw </a:t>
            </a:r>
            <a:r>
              <a:rPr lang="en-US" dirty="0"/>
              <a:t>the shadow </a:t>
            </a:r>
            <a:r>
              <a:rPr lang="en-US"/>
              <a:t>that </a:t>
            </a:r>
            <a:r>
              <a:rPr lang="en-US" smtClean="0"/>
              <a:t>you </a:t>
            </a:r>
            <a:r>
              <a:rPr lang="en-US" dirty="0"/>
              <a:t>see and how it </a:t>
            </a:r>
            <a:r>
              <a:rPr lang="en-US" dirty="0" smtClean="0"/>
              <a:t>moves.</a:t>
            </a:r>
          </a:p>
          <a:p>
            <a:r>
              <a:rPr lang="en-US" dirty="0" smtClean="0"/>
              <a:t>Move </a:t>
            </a:r>
            <a:r>
              <a:rPr lang="en-US" dirty="0"/>
              <a:t>the light toward and away from the ball to show how the size of the shadow</a:t>
            </a:r>
          </a:p>
          <a:p>
            <a:r>
              <a:rPr lang="en-US" dirty="0" smtClean="0"/>
              <a:t>Describe how the light shines on the object.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3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paper record yes or no!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896919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128 Conservative v Liberal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Napoleonic Wars, leaders meet to make sure there would be lasting peace.</a:t>
            </a:r>
          </a:p>
          <a:p>
            <a:r>
              <a:rPr lang="en-US" dirty="0" smtClean="0"/>
              <a:t>Didn’t want nations to be more powerful than others.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51925"/>
            <a:ext cx="28448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8563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Delegates were from aristocracy</a:t>
            </a:r>
          </a:p>
          <a:p>
            <a:pPr lvl="1"/>
            <a:r>
              <a:rPr lang="en-US" dirty="0" smtClean="0"/>
              <a:t>Upper class </a:t>
            </a:r>
          </a:p>
          <a:p>
            <a:r>
              <a:rPr lang="en-US" dirty="0" smtClean="0"/>
              <a:t>Wanted to go to the old way of kings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63" y="3773951"/>
            <a:ext cx="29972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93" y="366236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9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 change and preserve traditional ways.</a:t>
            </a:r>
          </a:p>
          <a:p>
            <a:pPr lvl="1"/>
            <a:r>
              <a:rPr lang="en-US" dirty="0" smtClean="0"/>
              <a:t>Society’s haves</a:t>
            </a:r>
          </a:p>
          <a:p>
            <a:pPr lvl="1"/>
            <a:r>
              <a:rPr lang="en-US" dirty="0" smtClean="0"/>
              <a:t>RIGHT</a:t>
            </a:r>
          </a:p>
          <a:p>
            <a:pPr lvl="1"/>
            <a:r>
              <a:rPr lang="en-US" dirty="0" smtClean="0"/>
              <a:t>Republicans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6700"/>
            <a:ext cx="29210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4013200"/>
            <a:ext cx="30099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407" y="4076700"/>
            <a:ext cx="28448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people still believed in the enlightenment.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69249"/>
            <a:ext cx="33528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366236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2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support improving society.</a:t>
            </a:r>
          </a:p>
          <a:p>
            <a:r>
              <a:rPr lang="en-US" dirty="0" smtClean="0"/>
              <a:t>LEFT </a:t>
            </a:r>
          </a:p>
          <a:p>
            <a:r>
              <a:rPr lang="en-US" dirty="0" smtClean="0"/>
              <a:t>Have </a:t>
            </a:r>
            <a:r>
              <a:rPr lang="en-US" dirty="0" err="1" smtClean="0"/>
              <a:t>nots</a:t>
            </a:r>
            <a:endParaRPr lang="en-US" dirty="0" smtClean="0"/>
          </a:p>
          <a:p>
            <a:r>
              <a:rPr lang="en-US" dirty="0" smtClean="0"/>
              <a:t>Democrats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40" y="5030519"/>
            <a:ext cx="1829660" cy="162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19710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522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8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reason for art to adapt to impressionism.</a:t>
            </a:r>
          </a:p>
          <a:p>
            <a:endParaRPr lang="en-US" dirty="0"/>
          </a:p>
          <a:p>
            <a:r>
              <a:rPr lang="en-US" dirty="0" smtClean="0"/>
              <a:t>Explain the difference between a conservative and a liberal. </a:t>
            </a:r>
          </a:p>
          <a:p>
            <a:endParaRPr lang="en-US" dirty="0"/>
          </a:p>
          <a:p>
            <a:r>
              <a:rPr lang="en-US" dirty="0" smtClean="0"/>
              <a:t>Determine whether you are more liberal or conservative.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4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Prevented war for a century but liberal revolts for enlightenment ideas.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3962400"/>
            <a:ext cx="3467100" cy="234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3962400"/>
            <a:ext cx="254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2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VS Liberal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Article</a:t>
            </a:r>
          </a:p>
          <a:p>
            <a:r>
              <a:rPr lang="en-US" dirty="0" smtClean="0"/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brought many new advances.</a:t>
            </a:r>
          </a:p>
          <a:p>
            <a:pPr lvl="1"/>
            <a:r>
              <a:rPr lang="en-US" dirty="0" smtClean="0"/>
              <a:t>Antiseptics, telephone, light bulb, automobile, Camera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2346"/>
            <a:ext cx="3149600" cy="257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3560546"/>
            <a:ext cx="270510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0" y="3126473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impact on the art world in late 1800s</a:t>
            </a:r>
          </a:p>
          <a:p>
            <a:endParaRPr lang="en-US" dirty="0"/>
          </a:p>
          <a:p>
            <a:r>
              <a:rPr lang="en-US" dirty="0" smtClean="0"/>
              <a:t>Camera better than painter</a:t>
            </a:r>
          </a:p>
          <a:p>
            <a:endParaRPr lang="en-US" dirty="0"/>
          </a:p>
          <a:p>
            <a:r>
              <a:rPr lang="en-US" dirty="0" smtClean="0"/>
              <a:t>What should artists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4000500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change…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 “adapt” they start painting their impressions.</a:t>
            </a:r>
            <a:endParaRPr lang="en-US" dirty="0"/>
          </a:p>
          <a:p>
            <a:r>
              <a:rPr lang="en-US" dirty="0" smtClean="0"/>
              <a:t>They put their thoughts and feelings in to art.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984" y="3322089"/>
            <a:ext cx="2857016" cy="3535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000"/>
            <a:ext cx="2908300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3162835"/>
            <a:ext cx="3378684" cy="36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6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Impressionism marks beginning of modern art. </a:t>
            </a:r>
          </a:p>
          <a:p>
            <a:r>
              <a:rPr lang="en-US" dirty="0" smtClean="0"/>
              <a:t>Eiffel Tower built in 1889 as 100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French Revolution</a:t>
            </a:r>
          </a:p>
          <a:p>
            <a:pPr lvl="1"/>
            <a:r>
              <a:rPr lang="en-US" dirty="0" smtClean="0"/>
              <a:t>Model for skyscrapers to come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4432300"/>
            <a:ext cx="13462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37" y="4343400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 love to use light because it made things look interesting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88" y="3610814"/>
            <a:ext cx="6702524" cy="32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9299" r="-39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431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1509</TotalTime>
  <Words>324</Words>
  <Application>Microsoft Macintosh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 Black </vt:lpstr>
      <vt:lpstr>Agenda</vt:lpstr>
      <vt:lpstr>Objectives</vt:lpstr>
      <vt:lpstr>The story continues…</vt:lpstr>
      <vt:lpstr>Camera</vt:lpstr>
      <vt:lpstr>Time for change…</vt:lpstr>
      <vt:lpstr>PowerPoint Presentation</vt:lpstr>
      <vt:lpstr>Read Article</vt:lpstr>
      <vt:lpstr>Impressionism</vt:lpstr>
      <vt:lpstr>Degas</vt:lpstr>
      <vt:lpstr>Madame Monet and Her Son” by Monet</vt:lpstr>
      <vt:lpstr>PowerPoint Presentation</vt:lpstr>
      <vt:lpstr>Light Activity</vt:lpstr>
      <vt:lpstr>Read Highlight</vt:lpstr>
      <vt:lpstr>Quiz</vt:lpstr>
      <vt:lpstr>128 Conservative v Liberal</vt:lpstr>
      <vt:lpstr>Congress of Vienna</vt:lpstr>
      <vt:lpstr>Conservative</vt:lpstr>
      <vt:lpstr>Enlightenment?</vt:lpstr>
      <vt:lpstr>Liberals</vt:lpstr>
      <vt:lpstr>Congress of Vienna</vt:lpstr>
      <vt:lpstr>Conservative VS Liberal</vt:lpstr>
      <vt:lpstr>Read and highlight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Joel Allen</cp:lastModifiedBy>
  <cp:revision>14</cp:revision>
  <dcterms:created xsi:type="dcterms:W3CDTF">2011-12-09T12:41:38Z</dcterms:created>
  <dcterms:modified xsi:type="dcterms:W3CDTF">2012-11-30T21:25:09Z</dcterms:modified>
</cp:coreProperties>
</file>