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9"/>
  </p:normalViewPr>
  <p:slideViewPr>
    <p:cSldViewPr snapToGrid="0" snapToObjects="1">
      <p:cViewPr varScale="1">
        <p:scale>
          <a:sx n="95" d="100"/>
          <a:sy n="95" d="100"/>
        </p:scale>
        <p:origin x="15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6/26/19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6/26/19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6/26/19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6/26/19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6/26/19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6/26/19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6/26/19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6/26/19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Unit</a:t>
            </a:r>
          </a:p>
          <a:p>
            <a:r>
              <a:rPr lang="en-US" dirty="0"/>
              <a:t>Iran</a:t>
            </a:r>
          </a:p>
          <a:p>
            <a:pPr lvl="1"/>
            <a:r>
              <a:rPr lang="en-US" dirty="0"/>
              <a:t>Notes</a:t>
            </a:r>
          </a:p>
          <a:p>
            <a:pPr lvl="1"/>
            <a:r>
              <a:rPr lang="en-US" dirty="0"/>
              <a:t>Videos</a:t>
            </a:r>
          </a:p>
          <a:p>
            <a:pPr lvl="1"/>
            <a:r>
              <a:rPr lang="en-US" dirty="0"/>
              <a:t>Jigsaw Activity</a:t>
            </a:r>
          </a:p>
          <a:p>
            <a:r>
              <a:rPr lang="en-US" dirty="0"/>
              <a:t>Congressional Letter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698" y="5233595"/>
            <a:ext cx="231140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144" y="2398654"/>
            <a:ext cx="4862335" cy="323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64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Took advantage of hostage situation and attacked Iran.</a:t>
            </a:r>
          </a:p>
          <a:p>
            <a:r>
              <a:rPr lang="en-US" dirty="0"/>
              <a:t>US supported Iraq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Saddam Hussein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902" y="2983139"/>
            <a:ext cx="3683000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12" y="3607080"/>
            <a:ext cx="5081939" cy="268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53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Ten years later Hussein invaded Kuwait.</a:t>
            </a:r>
          </a:p>
          <a:p>
            <a:r>
              <a:rPr lang="en-US" dirty="0"/>
              <a:t>US crushed Iraq in Persian Gulf War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Kuwait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317" y="3437201"/>
            <a:ext cx="3338318" cy="2291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89" y="3240741"/>
            <a:ext cx="4745821" cy="350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18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a terrible relationship. </a:t>
            </a:r>
          </a:p>
          <a:p>
            <a:r>
              <a:rPr lang="en-US" dirty="0"/>
              <a:t>US says Iran is making nukes.</a:t>
            </a:r>
          </a:p>
          <a:p>
            <a:r>
              <a:rPr lang="en-US" dirty="0"/>
              <a:t>Iran says just peaceful nuclear power plants.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Iran and 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258" y="3627312"/>
            <a:ext cx="4692718" cy="312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87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four options the US can do with Iran.</a:t>
            </a:r>
          </a:p>
          <a:p>
            <a:r>
              <a:rPr lang="en-US" dirty="0"/>
              <a:t>You will be put in to groups of 3-4.</a:t>
            </a:r>
          </a:p>
          <a:p>
            <a:r>
              <a:rPr lang="en-US" dirty="0"/>
              <a:t>Each person is responsible for understanding their policy.</a:t>
            </a:r>
          </a:p>
          <a:p>
            <a:r>
              <a:rPr lang="en-US" dirty="0"/>
              <a:t>After learning about their policy we will re-form groups so there is one person in each group from each policy. Each person will teach their policy!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Jigsaw Activity</a:t>
            </a:r>
          </a:p>
        </p:txBody>
      </p:sp>
    </p:spTree>
    <p:extLst>
      <p:ext uri="{BB962C8B-B14F-4D97-AF65-F5344CB8AC3E}">
        <p14:creationId xmlns:p14="http://schemas.microsoft.com/office/powerpoint/2010/main" val="1231322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Pick the policy that makes most sense to you and write your senator.</a:t>
            </a:r>
          </a:p>
          <a:p>
            <a:r>
              <a:rPr lang="en-US" dirty="0"/>
              <a:t>Senators: Chuck Grassley,  Tom Harkin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Letter to senator</a:t>
            </a:r>
          </a:p>
        </p:txBody>
      </p:sp>
    </p:spTree>
    <p:extLst>
      <p:ext uri="{BB962C8B-B14F-4D97-AF65-F5344CB8AC3E}">
        <p14:creationId xmlns:p14="http://schemas.microsoft.com/office/powerpoint/2010/main" val="2947080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the United States relationship with Iran.</a:t>
            </a:r>
          </a:p>
          <a:p>
            <a:endParaRPr lang="en-US" dirty="0"/>
          </a:p>
          <a:p>
            <a:r>
              <a:rPr lang="en-US" dirty="0"/>
              <a:t>Determine the policy the United States should have towards Iran.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3890185"/>
            <a:ext cx="3578734" cy="268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89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1951 Iran voted to nationalize its oil industry from the British.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182. Iran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861" y="3429000"/>
            <a:ext cx="4320622" cy="32238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17" y="3084595"/>
            <a:ext cx="3307977" cy="220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54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CIA secretly overthrew Iran’s democratically elected government, replaced with Shah (dictator) </a:t>
            </a:r>
          </a:p>
          <a:p>
            <a:endParaRPr lang="en-US" dirty="0"/>
          </a:p>
          <a:p>
            <a:r>
              <a:rPr lang="en-US" dirty="0"/>
              <a:t>CIA has done this many times, never tells Americans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31" y="3966115"/>
            <a:ext cx="3124200" cy="260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950" y="3966115"/>
            <a:ext cx="2660062" cy="366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32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25 years, Iran supplied U.S. with Iranian oil and a base on their land.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Iran?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391" y="3190524"/>
            <a:ext cx="6112460" cy="366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00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Harsh dictator tried to westernize Iran</a:t>
            </a:r>
          </a:p>
          <a:p>
            <a:r>
              <a:rPr lang="en-US" dirty="0"/>
              <a:t>Iranians saw this as a threat to their Islamic culture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Shah?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34" y="3317967"/>
            <a:ext cx="4774123" cy="3176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446" y="3429000"/>
            <a:ext cx="3900014" cy="259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81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1979, Iranian revolution overthrew Shah.</a:t>
            </a:r>
          </a:p>
          <a:p>
            <a:r>
              <a:rPr lang="en-US" dirty="0"/>
              <a:t>Replaced with radical Muslim government that HATES U.S. government.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Revolution?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350" y="3743639"/>
            <a:ext cx="4131370" cy="2809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59" y="3722443"/>
            <a:ext cx="3747103" cy="302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15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US for medical treatment.</a:t>
            </a:r>
          </a:p>
          <a:p>
            <a:r>
              <a:rPr lang="en-US" dirty="0"/>
              <a:t>Iranians thought US would try to return him to power.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Shah in 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542" y="3215044"/>
            <a:ext cx="5812357" cy="364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78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Young Iranians, stormed US embassy in Iran.</a:t>
            </a:r>
          </a:p>
          <a:p>
            <a:r>
              <a:rPr lang="en-US" dirty="0"/>
              <a:t>Took 52 hostages for over a year.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Hostages?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447" y="4187254"/>
            <a:ext cx="3454400" cy="2349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59" y="3277944"/>
            <a:ext cx="2692400" cy="300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046" y="3209418"/>
            <a:ext cx="3765294" cy="25055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DC4B47-33D6-C84B-8B34-136BD3DC8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988" y="3290259"/>
            <a:ext cx="3765294" cy="250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725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1226</TotalTime>
  <Words>309</Words>
  <Application>Microsoft Macintosh PowerPoint</Application>
  <PresentationFormat>On-screen Show (4:3)</PresentationFormat>
  <Paragraphs>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Book Antiqua</vt:lpstr>
      <vt:lpstr>Wingdings</vt:lpstr>
      <vt:lpstr>Hardcover</vt:lpstr>
      <vt:lpstr>Agenda</vt:lpstr>
      <vt:lpstr>Objectives</vt:lpstr>
      <vt:lpstr>182. Iran</vt:lpstr>
      <vt:lpstr>CIA</vt:lpstr>
      <vt:lpstr>New Iran?</vt:lpstr>
      <vt:lpstr>Shah?</vt:lpstr>
      <vt:lpstr>Revolution?</vt:lpstr>
      <vt:lpstr>Shah in US</vt:lpstr>
      <vt:lpstr>Hostages?</vt:lpstr>
      <vt:lpstr>Saddam Hussein</vt:lpstr>
      <vt:lpstr>Kuwait</vt:lpstr>
      <vt:lpstr>Iran and US</vt:lpstr>
      <vt:lpstr>Jigsaw Activity</vt:lpstr>
      <vt:lpstr>Letter to senator</vt:lpstr>
    </vt:vector>
  </TitlesOfParts>
  <Company>NCSD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Joel Allen</dc:creator>
  <cp:lastModifiedBy>Mike Maxwell</cp:lastModifiedBy>
  <cp:revision>17</cp:revision>
  <dcterms:created xsi:type="dcterms:W3CDTF">2013-05-07T02:13:03Z</dcterms:created>
  <dcterms:modified xsi:type="dcterms:W3CDTF">2019-06-26T23:14:53Z</dcterms:modified>
</cp:coreProperties>
</file>