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83" r:id="rId3"/>
    <p:sldId id="284" r:id="rId4"/>
    <p:sldId id="258" r:id="rId5"/>
    <p:sldId id="276" r:id="rId6"/>
    <p:sldId id="259" r:id="rId7"/>
    <p:sldId id="275" r:id="rId8"/>
    <p:sldId id="260" r:id="rId9"/>
    <p:sldId id="261" r:id="rId10"/>
    <p:sldId id="265" r:id="rId11"/>
    <p:sldId id="263" r:id="rId12"/>
    <p:sldId id="274" r:id="rId13"/>
    <p:sldId id="266" r:id="rId14"/>
    <p:sldId id="267" r:id="rId15"/>
    <p:sldId id="272" r:id="rId16"/>
    <p:sldId id="273" r:id="rId17"/>
    <p:sldId id="268" r:id="rId18"/>
    <p:sldId id="271" r:id="rId19"/>
    <p:sldId id="269" r:id="rId20"/>
    <p:sldId id="270" r:id="rId21"/>
    <p:sldId id="277" r:id="rId22"/>
    <p:sldId id="278" r:id="rId23"/>
    <p:sldId id="282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204BF-3841-AF41-AE65-99AFCC7DFD90}" type="datetimeFigureOut">
              <a:rPr lang="en-US" smtClean="0"/>
              <a:t>4/26/13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F3A70-E64A-8F46-A963-DF2EB272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4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China 1.2 trillion japan 959 billion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F3A70-E64A-8F46-A963-DF2EB2727B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9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4/26/13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eD41a5UjS9c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Review</a:t>
            </a:r>
          </a:p>
          <a:p>
            <a:r>
              <a:rPr lang="en-US" dirty="0" smtClean="0"/>
              <a:t>174. China</a:t>
            </a:r>
          </a:p>
          <a:p>
            <a:pPr lvl="1"/>
            <a:r>
              <a:rPr lang="en-US" dirty="0" smtClean="0"/>
              <a:t>Notes</a:t>
            </a:r>
          </a:p>
          <a:p>
            <a:r>
              <a:rPr lang="en-US" dirty="0" smtClean="0"/>
              <a:t>175. globalism</a:t>
            </a:r>
          </a:p>
          <a:p>
            <a:pPr lvl="1"/>
            <a:r>
              <a:rPr lang="en-US" dirty="0" smtClean="0"/>
              <a:t>Reading</a:t>
            </a:r>
          </a:p>
          <a:p>
            <a:pPr lvl="1"/>
            <a:r>
              <a:rPr lang="en-US" dirty="0" smtClean="0"/>
              <a:t>Play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424" y="2788055"/>
            <a:ext cx="3009576" cy="4069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924" y="4013200"/>
            <a:ext cx="2857500" cy="284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700" y="324255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7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has always been friction between China and USA.</a:t>
            </a:r>
          </a:p>
          <a:p>
            <a:pPr lvl="1"/>
            <a:r>
              <a:rPr lang="en-US" dirty="0" smtClean="0"/>
              <a:t>Taiwan</a:t>
            </a:r>
          </a:p>
          <a:p>
            <a:pPr lvl="1"/>
            <a:r>
              <a:rPr lang="en-US" dirty="0" smtClean="0"/>
              <a:t>Political systems</a:t>
            </a:r>
          </a:p>
          <a:p>
            <a:pPr lvl="1"/>
            <a:r>
              <a:rPr lang="en-US" dirty="0" smtClean="0"/>
              <a:t>Imperialism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611" y="3753459"/>
            <a:ext cx="4121234" cy="295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3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4656" r="-346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558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762" r="-9762"/>
          <a:stretch>
            <a:fillRect/>
          </a:stretch>
        </p:blipFill>
        <p:spPr>
          <a:xfrm>
            <a:off x="779462" y="2464958"/>
            <a:ext cx="7581901" cy="3371066"/>
          </a:xfrm>
        </p:spPr>
      </p:pic>
    </p:spTree>
    <p:extLst>
      <p:ext uri="{BB962C8B-B14F-4D97-AF65-F5344CB8AC3E}">
        <p14:creationId xmlns:p14="http://schemas.microsoft.com/office/powerpoint/2010/main" val="96396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distain, China and USA are linked.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07" y="2589253"/>
            <a:ext cx="33020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800"/>
            <a:ext cx="30480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100" y="4229100"/>
            <a:ext cx="326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6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imbalance?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554" b="65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298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877" r="-178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247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0235" r="-30235"/>
          <a:stretch>
            <a:fillRect/>
          </a:stretch>
        </p:blipFill>
        <p:spPr>
          <a:xfrm>
            <a:off x="-789632" y="1064414"/>
            <a:ext cx="9150995" cy="4771610"/>
          </a:xfrm>
        </p:spPr>
      </p:pic>
    </p:spTree>
    <p:extLst>
      <p:ext uri="{BB962C8B-B14F-4D97-AF65-F5344CB8AC3E}">
        <p14:creationId xmlns:p14="http://schemas.microsoft.com/office/powerpoint/2010/main" val="279328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Billions of US government debt is owned by China.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630" y="2528782"/>
            <a:ext cx="5711369" cy="432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5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80783" r="-80783"/>
          <a:stretch>
            <a:fillRect/>
          </a:stretch>
        </p:blipFill>
        <p:spPr>
          <a:xfrm>
            <a:off x="-1689894" y="0"/>
            <a:ext cx="12945964" cy="6750423"/>
          </a:xfrm>
        </p:spPr>
      </p:pic>
    </p:spTree>
    <p:extLst>
      <p:ext uri="{BB962C8B-B14F-4D97-AF65-F5344CB8AC3E}">
        <p14:creationId xmlns:p14="http://schemas.microsoft.com/office/powerpoint/2010/main" val="405836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US’s Biggest trading partner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2978524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850" y="297852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7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480267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Israel</a:t>
            </a:r>
          </a:p>
          <a:p>
            <a:r>
              <a:rPr lang="en-US" smtClean="0"/>
              <a:t>Tunesia</a:t>
            </a:r>
            <a:endParaRPr lang="en-US" dirty="0" smtClean="0"/>
          </a:p>
          <a:p>
            <a:r>
              <a:rPr lang="en-US" dirty="0" smtClean="0"/>
              <a:t>Palestine</a:t>
            </a:r>
          </a:p>
          <a:p>
            <a:r>
              <a:rPr lang="en-US" dirty="0" smtClean="0"/>
              <a:t>Egypt</a:t>
            </a:r>
          </a:p>
          <a:p>
            <a:r>
              <a:rPr lang="en-US" dirty="0" smtClean="0"/>
              <a:t>Guatemala</a:t>
            </a:r>
          </a:p>
          <a:p>
            <a:r>
              <a:rPr lang="en-US" dirty="0" smtClean="0"/>
              <a:t>Iran</a:t>
            </a:r>
          </a:p>
          <a:p>
            <a:r>
              <a:rPr lang="en-US" dirty="0" smtClean="0"/>
              <a:t>Iraq</a:t>
            </a:r>
          </a:p>
          <a:p>
            <a:r>
              <a:rPr lang="en-US" dirty="0" smtClean="0"/>
              <a:t>Kuwait</a:t>
            </a:r>
          </a:p>
          <a:p>
            <a:r>
              <a:rPr lang="en-US" dirty="0" smtClean="0"/>
              <a:t>Sudan</a:t>
            </a:r>
          </a:p>
          <a:p>
            <a:r>
              <a:rPr lang="en-US" dirty="0" smtClean="0"/>
              <a:t>Serbia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3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China’s military and economy grow.</a:t>
            </a:r>
          </a:p>
          <a:p>
            <a:r>
              <a:rPr lang="en-US" dirty="0" smtClean="0"/>
              <a:t>US and China compete for natural resources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234" y="0"/>
            <a:ext cx="2081766" cy="2054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1343"/>
            <a:ext cx="5520004" cy="2081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0" y="4572000"/>
            <a:ext cx="355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7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That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China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3016876"/>
            <a:ext cx="36830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169" y="3016876"/>
            <a:ext cx="35941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3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it…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34" r="-7534"/>
          <a:stretch>
            <a:fillRect/>
          </a:stretch>
        </p:blipFill>
        <p:spPr>
          <a:xfrm>
            <a:off x="-144076" y="1761565"/>
            <a:ext cx="5730282" cy="29879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256" y="4934114"/>
            <a:ext cx="50419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4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made your shirt?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3579" r="-13579"/>
          <a:stretch>
            <a:fillRect/>
          </a:stretch>
        </p:blipFill>
        <p:spPr>
          <a:xfrm>
            <a:off x="-692044" y="1882588"/>
            <a:ext cx="7581901" cy="395343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787" y="3812594"/>
            <a:ext cx="35052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787" y="1513894"/>
            <a:ext cx="35306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175. Globalism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416717"/>
            <a:ext cx="32512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0500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100" y="3207124"/>
            <a:ext cx="3086100" cy="262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4432300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it up now </a:t>
            </a:r>
            <a:r>
              <a:rPr lang="en-US" dirty="0" err="1" smtClean="0"/>
              <a:t>ya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810" r="-13810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8876"/>
            <a:ext cx="2882540" cy="2159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00" y="3352800"/>
            <a:ext cx="2311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1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orld_map_gif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" r="1889"/>
          <a:stretch>
            <a:fillRect/>
          </a:stretch>
        </p:blipFill>
        <p:spPr>
          <a:xfrm>
            <a:off x="0" y="-1"/>
            <a:ext cx="9122518" cy="6858001"/>
          </a:xfrm>
        </p:spPr>
      </p:pic>
    </p:spTree>
    <p:extLst>
      <p:ext uri="{BB962C8B-B14F-4D97-AF65-F5344CB8AC3E}">
        <p14:creationId xmlns:p14="http://schemas.microsoft.com/office/powerpoint/2010/main" val="16879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how China has changed throughout history.</a:t>
            </a:r>
          </a:p>
          <a:p>
            <a:endParaRPr lang="en-US" dirty="0"/>
          </a:p>
          <a:p>
            <a:r>
              <a:rPr lang="en-US" dirty="0" smtClean="0"/>
              <a:t>Understand the debate behind globalism.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4567228"/>
            <a:ext cx="41275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7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hear or see the word China what do you think about?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3" y="3806023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62" y="4136223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174.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 is again a superpower. (1400s w/ </a:t>
            </a:r>
            <a:r>
              <a:rPr lang="en-US" dirty="0" err="1" smtClean="0"/>
              <a:t>Zheng</a:t>
            </a:r>
            <a:r>
              <a:rPr lang="en-US" dirty="0" smtClean="0"/>
              <a:t> He)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358" y="3226725"/>
            <a:ext cx="3022600" cy="267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39" y="3226725"/>
            <a:ext cx="3657600" cy="222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389" y="0"/>
            <a:ext cx="2268611" cy="1967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68611" cy="196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574" r="-17574"/>
          <a:stretch>
            <a:fillRect/>
          </a:stretch>
        </p:blipFill>
        <p:spPr>
          <a:xfrm>
            <a:off x="0" y="989718"/>
            <a:ext cx="9294247" cy="4846306"/>
          </a:xfrm>
        </p:spPr>
      </p:pic>
    </p:spTree>
    <p:extLst>
      <p:ext uri="{BB962C8B-B14F-4D97-AF65-F5344CB8AC3E}">
        <p14:creationId xmlns:p14="http://schemas.microsoft.com/office/powerpoint/2010/main" val="310019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World’s largest population, labor force, and consumer markets.</a:t>
            </a:r>
          </a:p>
          <a:p>
            <a:endParaRPr lang="en-US" dirty="0"/>
          </a:p>
          <a:p>
            <a:r>
              <a:rPr lang="en-US" dirty="0" smtClean="0"/>
              <a:t>Economy has boomed since capitalist reforms in the 80s.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6100"/>
            <a:ext cx="3251200" cy="250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365" y="378554"/>
            <a:ext cx="1985635" cy="250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138" y="45339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6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good, the Bad, and the Ugly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China’s one-party communist government continues to deny human rights.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3166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739" y="3263018"/>
            <a:ext cx="35052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9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1227</TotalTime>
  <Words>205</Words>
  <Application>Microsoft Macintosh PowerPoint</Application>
  <PresentationFormat>On-screen Show (4:3)</PresentationFormat>
  <Paragraphs>59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Orbit</vt:lpstr>
      <vt:lpstr>Agenda</vt:lpstr>
      <vt:lpstr>Locations </vt:lpstr>
      <vt:lpstr>PowerPoint Presentation</vt:lpstr>
      <vt:lpstr>Objectives</vt:lpstr>
      <vt:lpstr>Prior Knowledge</vt:lpstr>
      <vt:lpstr>174. China</vt:lpstr>
      <vt:lpstr>PowerPoint Presentation</vt:lpstr>
      <vt:lpstr>BIG</vt:lpstr>
      <vt:lpstr>The good, the Bad, and the Ugly</vt:lpstr>
      <vt:lpstr>Friction</vt:lpstr>
      <vt:lpstr>PowerPoint Presentation</vt:lpstr>
      <vt:lpstr>PowerPoint Presentation</vt:lpstr>
      <vt:lpstr>Dependent </vt:lpstr>
      <vt:lpstr>Trade imbalance?</vt:lpstr>
      <vt:lpstr>PowerPoint Presentation</vt:lpstr>
      <vt:lpstr>PowerPoint Presentation</vt:lpstr>
      <vt:lpstr>Problems?</vt:lpstr>
      <vt:lpstr>PowerPoint Presentation</vt:lpstr>
      <vt:lpstr>Friend?</vt:lpstr>
      <vt:lpstr>Foe?</vt:lpstr>
      <vt:lpstr>Take That China</vt:lpstr>
      <vt:lpstr>Read it…</vt:lpstr>
      <vt:lpstr>Who made your shirt?</vt:lpstr>
      <vt:lpstr>175. Globalism</vt:lpstr>
      <vt:lpstr>Play</vt:lpstr>
      <vt:lpstr>Read it up now ya…</vt:lpstr>
    </vt:vector>
  </TitlesOfParts>
  <Company>NCSD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Joel Allen</dc:creator>
  <cp:lastModifiedBy>Joel Allen</cp:lastModifiedBy>
  <cp:revision>16</cp:revision>
  <dcterms:created xsi:type="dcterms:W3CDTF">2013-04-19T02:20:34Z</dcterms:created>
  <dcterms:modified xsi:type="dcterms:W3CDTF">2013-04-26T16:35:10Z</dcterms:modified>
</cp:coreProperties>
</file>