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Review</a:t>
            </a:r>
          </a:p>
          <a:p>
            <a:r>
              <a:rPr lang="en-US" dirty="0" smtClean="0"/>
              <a:t>Proxy </a:t>
            </a:r>
            <a:r>
              <a:rPr lang="en-US" dirty="0" smtClean="0"/>
              <a:t>Wars</a:t>
            </a:r>
          </a:p>
          <a:p>
            <a:pPr lvl="1"/>
            <a:r>
              <a:rPr lang="en-US" dirty="0" smtClean="0"/>
              <a:t>Notes</a:t>
            </a:r>
            <a:endParaRPr lang="en-US" dirty="0"/>
          </a:p>
          <a:p>
            <a:r>
              <a:rPr lang="en-US" dirty="0" smtClean="0"/>
              <a:t>Nuclear Arms </a:t>
            </a:r>
            <a:r>
              <a:rPr lang="en-US" dirty="0" smtClean="0"/>
              <a:t>Race</a:t>
            </a:r>
            <a:r>
              <a:rPr lang="en-US" dirty="0"/>
              <a:t> </a:t>
            </a:r>
            <a:r>
              <a:rPr lang="en-US" dirty="0" smtClean="0"/>
              <a:t>(Intro)</a:t>
            </a:r>
          </a:p>
          <a:p>
            <a:r>
              <a:rPr lang="en-US" dirty="0" smtClean="0"/>
              <a:t>13 Days</a:t>
            </a:r>
          </a:p>
          <a:p>
            <a:endParaRPr lang="en-US" dirty="0"/>
          </a:p>
          <a:p>
            <a:r>
              <a:rPr lang="en-US" dirty="0" smtClean="0"/>
              <a:t>Quiz next Class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92" y="3712063"/>
            <a:ext cx="3928508" cy="314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1417638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0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the United States and the Soviet Union got around fighting a war.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1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Union and U.S. never fought directly.</a:t>
            </a:r>
          </a:p>
          <a:p>
            <a:endParaRPr lang="en-US" dirty="0"/>
          </a:p>
          <a:p>
            <a:r>
              <a:rPr lang="en-US" dirty="0" smtClean="0"/>
              <a:t>Korea and Vietnam were substitutes </a:t>
            </a:r>
            <a:r>
              <a:rPr lang="en-US" dirty="0"/>
              <a:t> </a:t>
            </a:r>
            <a:r>
              <a:rPr lang="en-US" dirty="0" smtClean="0"/>
              <a:t>or “proxies”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546600"/>
            <a:ext cx="36449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9920"/>
            <a:ext cx="2888901" cy="168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3422650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America: fought communism at all costs</a:t>
            </a:r>
          </a:p>
          <a:p>
            <a:r>
              <a:rPr lang="en-US" dirty="0" smtClean="0"/>
              <a:t>Sometimes supported dictators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9" y="3429000"/>
            <a:ext cx="22352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22" y="4038600"/>
            <a:ext cx="3048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Soviet’s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Union went to war with Afghanistan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4" y="4449763"/>
            <a:ext cx="25400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80" y="3001391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U.S.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Boycott the 1980 Olympics in protest</a:t>
            </a:r>
          </a:p>
          <a:p>
            <a:r>
              <a:rPr lang="en-US" dirty="0" smtClean="0"/>
              <a:t>B. Provide Osama Bin Laden money and weapons to fight Russians.</a:t>
            </a:r>
          </a:p>
          <a:p>
            <a:r>
              <a:rPr lang="en-US" dirty="0" smtClean="0"/>
              <a:t>C. Provide billions of dollars to Afghans to help them defend themselves. </a:t>
            </a:r>
          </a:p>
          <a:p>
            <a:r>
              <a:rPr lang="en-US" dirty="0" smtClean="0"/>
              <a:t>D. Send shoulder-fired antiaircraft missiles to help guerrilla war tactics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283" y="5585185"/>
            <a:ext cx="1348717" cy="1272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70" y="5206813"/>
            <a:ext cx="2425630" cy="1455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76" y="5479193"/>
            <a:ext cx="3248694" cy="1378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96" y="5636627"/>
            <a:ext cx="1763480" cy="1221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713" y="274638"/>
            <a:ext cx="1348963" cy="1348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801" y="274638"/>
            <a:ext cx="1348963" cy="13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U.S.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Boycott the 1980 Olympics in protest</a:t>
            </a:r>
          </a:p>
          <a:p>
            <a:r>
              <a:rPr lang="en-US" dirty="0" smtClean="0"/>
              <a:t>B. Provide Osama Bin Laden money and weapons to fight Russians.</a:t>
            </a:r>
          </a:p>
          <a:p>
            <a:r>
              <a:rPr lang="en-US" dirty="0" smtClean="0"/>
              <a:t>C. Provide billions of dollars to Afghans to help them defend themselves. </a:t>
            </a:r>
          </a:p>
          <a:p>
            <a:r>
              <a:rPr lang="en-US" dirty="0" smtClean="0"/>
              <a:t>D. Send shoulder-fired antiaircraft missiles to help guerrilla war tactics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E. ALL OF THE ABOVE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Soviet’s Vietnam?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Poor country defeated superpower USSR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35" y="4324069"/>
            <a:ext cx="36957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43583"/>
            <a:ext cx="2345958" cy="35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1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it up now yah…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1333</TotalTime>
  <Words>206</Words>
  <Application>Microsoft Macintosh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 Black </vt:lpstr>
      <vt:lpstr>Agenda</vt:lpstr>
      <vt:lpstr>Objectives</vt:lpstr>
      <vt:lpstr>Proxy Wars</vt:lpstr>
      <vt:lpstr>PowerPoint Presentation</vt:lpstr>
      <vt:lpstr>Soviet’s Vietnam</vt:lpstr>
      <vt:lpstr>What did the U.S. do?</vt:lpstr>
      <vt:lpstr>What did the U.S. do?</vt:lpstr>
      <vt:lpstr>Soviet’s Vietnam?</vt:lpstr>
      <vt:lpstr>Read it up now yah…</vt:lpstr>
      <vt:lpstr>Arms Race</vt:lpstr>
      <vt:lpstr>13 Days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7</cp:revision>
  <dcterms:created xsi:type="dcterms:W3CDTF">2012-05-03T15:56:53Z</dcterms:created>
  <dcterms:modified xsi:type="dcterms:W3CDTF">2013-03-26T14:00:11Z</dcterms:modified>
</cp:coreProperties>
</file>