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7" r:id="rId2"/>
    <p:sldId id="263" r:id="rId3"/>
    <p:sldId id="262" r:id="rId4"/>
    <p:sldId id="261" r:id="rId5"/>
    <p:sldId id="259"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19"/>
  </p:normalViewPr>
  <p:slideViewPr>
    <p:cSldViewPr snapToGrid="0" snapToObjects="1">
      <p:cViewPr varScale="1">
        <p:scale>
          <a:sx n="95" d="100"/>
          <a:sy n="95" d="100"/>
        </p:scale>
        <p:origin x="37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440C3E-6565-1147-A57B-899AA78774B0}" type="datetimeFigureOut">
              <a:rPr lang="en-US" smtClean="0"/>
              <a:t>6/28/19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9E6389-546C-2A4A-8A4A-D8238BFFCA82}" type="slidenum">
              <a:rPr lang="en-US" smtClean="0"/>
              <a:t>‹#›</a:t>
            </a:fld>
            <a:endParaRPr lang="en-US"/>
          </a:p>
        </p:txBody>
      </p:sp>
    </p:spTree>
    <p:extLst>
      <p:ext uri="{BB962C8B-B14F-4D97-AF65-F5344CB8AC3E}">
        <p14:creationId xmlns:p14="http://schemas.microsoft.com/office/powerpoint/2010/main" val="31124753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need to pass out What is Totalitarianism?</a:t>
            </a:r>
            <a:r>
              <a:rPr lang="en-US" baseline="0" dirty="0"/>
              <a:t> Located in Primary Source folder.</a:t>
            </a:r>
            <a:endParaRPr lang="en-US" dirty="0"/>
          </a:p>
        </p:txBody>
      </p:sp>
      <p:sp>
        <p:nvSpPr>
          <p:cNvPr id="4" name="Slide Number Placeholder 3"/>
          <p:cNvSpPr>
            <a:spLocks noGrp="1"/>
          </p:cNvSpPr>
          <p:nvPr>
            <p:ph type="sldNum" sz="quarter" idx="10"/>
          </p:nvPr>
        </p:nvSpPr>
        <p:spPr/>
        <p:txBody>
          <a:bodyPr/>
          <a:lstStyle/>
          <a:p>
            <a:fld id="{A79E6389-546C-2A4A-8A4A-D8238BFFCA82}" type="slidenum">
              <a:rPr lang="en-US" smtClean="0"/>
              <a:t>1</a:t>
            </a:fld>
            <a:endParaRPr lang="en-US"/>
          </a:p>
        </p:txBody>
      </p:sp>
    </p:spTree>
    <p:extLst>
      <p:ext uri="{BB962C8B-B14F-4D97-AF65-F5344CB8AC3E}">
        <p14:creationId xmlns:p14="http://schemas.microsoft.com/office/powerpoint/2010/main" val="1836595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27CC73-6650-624B-ACF6-962BE974F57A}" type="datetimeFigureOut">
              <a:rPr lang="en-US" smtClean="0"/>
              <a:t>6/28/19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73B22-ECCC-3943-8F2B-15A62B320CDB}" type="slidenum">
              <a:rPr lang="en-US" smtClean="0"/>
              <a:t>‹#›</a:t>
            </a:fld>
            <a:endParaRPr lang="en-US"/>
          </a:p>
        </p:txBody>
      </p:sp>
    </p:spTree>
    <p:extLst>
      <p:ext uri="{BB962C8B-B14F-4D97-AF65-F5344CB8AC3E}">
        <p14:creationId xmlns:p14="http://schemas.microsoft.com/office/powerpoint/2010/main" val="4133457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27CC73-6650-624B-ACF6-962BE974F57A}" type="datetimeFigureOut">
              <a:rPr lang="en-US" smtClean="0"/>
              <a:t>6/28/19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73B22-ECCC-3943-8F2B-15A62B320CDB}" type="slidenum">
              <a:rPr lang="en-US" smtClean="0"/>
              <a:t>‹#›</a:t>
            </a:fld>
            <a:endParaRPr lang="en-US"/>
          </a:p>
        </p:txBody>
      </p:sp>
    </p:spTree>
    <p:extLst>
      <p:ext uri="{BB962C8B-B14F-4D97-AF65-F5344CB8AC3E}">
        <p14:creationId xmlns:p14="http://schemas.microsoft.com/office/powerpoint/2010/main" val="1922963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27CC73-6650-624B-ACF6-962BE974F57A}" type="datetimeFigureOut">
              <a:rPr lang="en-US" smtClean="0"/>
              <a:t>6/28/19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73B22-ECCC-3943-8F2B-15A62B320CDB}" type="slidenum">
              <a:rPr lang="en-US" smtClean="0"/>
              <a:t>‹#›</a:t>
            </a:fld>
            <a:endParaRPr lang="en-US"/>
          </a:p>
        </p:txBody>
      </p:sp>
    </p:spTree>
    <p:extLst>
      <p:ext uri="{BB962C8B-B14F-4D97-AF65-F5344CB8AC3E}">
        <p14:creationId xmlns:p14="http://schemas.microsoft.com/office/powerpoint/2010/main" val="3169280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27CC73-6650-624B-ACF6-962BE974F57A}" type="datetimeFigureOut">
              <a:rPr lang="en-US" smtClean="0"/>
              <a:t>6/28/19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73B22-ECCC-3943-8F2B-15A62B320CDB}" type="slidenum">
              <a:rPr lang="en-US" smtClean="0"/>
              <a:t>‹#›</a:t>
            </a:fld>
            <a:endParaRPr lang="en-US"/>
          </a:p>
        </p:txBody>
      </p:sp>
    </p:spTree>
    <p:extLst>
      <p:ext uri="{BB962C8B-B14F-4D97-AF65-F5344CB8AC3E}">
        <p14:creationId xmlns:p14="http://schemas.microsoft.com/office/powerpoint/2010/main" val="625303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7CC73-6650-624B-ACF6-962BE974F57A}" type="datetimeFigureOut">
              <a:rPr lang="en-US" smtClean="0"/>
              <a:t>6/28/19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73B22-ECCC-3943-8F2B-15A62B320CDB}" type="slidenum">
              <a:rPr lang="en-US" smtClean="0"/>
              <a:t>‹#›</a:t>
            </a:fld>
            <a:endParaRPr lang="en-US"/>
          </a:p>
        </p:txBody>
      </p:sp>
    </p:spTree>
    <p:extLst>
      <p:ext uri="{BB962C8B-B14F-4D97-AF65-F5344CB8AC3E}">
        <p14:creationId xmlns:p14="http://schemas.microsoft.com/office/powerpoint/2010/main" val="254607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27CC73-6650-624B-ACF6-962BE974F57A}" type="datetimeFigureOut">
              <a:rPr lang="en-US" smtClean="0"/>
              <a:t>6/28/19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73B22-ECCC-3943-8F2B-15A62B320CDB}" type="slidenum">
              <a:rPr lang="en-US" smtClean="0"/>
              <a:t>‹#›</a:t>
            </a:fld>
            <a:endParaRPr lang="en-US"/>
          </a:p>
        </p:txBody>
      </p:sp>
    </p:spTree>
    <p:extLst>
      <p:ext uri="{BB962C8B-B14F-4D97-AF65-F5344CB8AC3E}">
        <p14:creationId xmlns:p14="http://schemas.microsoft.com/office/powerpoint/2010/main" val="3281781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27CC73-6650-624B-ACF6-962BE974F57A}" type="datetimeFigureOut">
              <a:rPr lang="en-US" smtClean="0"/>
              <a:t>6/28/19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573B22-ECCC-3943-8F2B-15A62B320CDB}" type="slidenum">
              <a:rPr lang="en-US" smtClean="0"/>
              <a:t>‹#›</a:t>
            </a:fld>
            <a:endParaRPr lang="en-US"/>
          </a:p>
        </p:txBody>
      </p:sp>
    </p:spTree>
    <p:extLst>
      <p:ext uri="{BB962C8B-B14F-4D97-AF65-F5344CB8AC3E}">
        <p14:creationId xmlns:p14="http://schemas.microsoft.com/office/powerpoint/2010/main" val="38758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27CC73-6650-624B-ACF6-962BE974F57A}" type="datetimeFigureOut">
              <a:rPr lang="en-US" smtClean="0"/>
              <a:t>6/28/19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573B22-ECCC-3943-8F2B-15A62B320CDB}" type="slidenum">
              <a:rPr lang="en-US" smtClean="0"/>
              <a:t>‹#›</a:t>
            </a:fld>
            <a:endParaRPr lang="en-US"/>
          </a:p>
        </p:txBody>
      </p:sp>
    </p:spTree>
    <p:extLst>
      <p:ext uri="{BB962C8B-B14F-4D97-AF65-F5344CB8AC3E}">
        <p14:creationId xmlns:p14="http://schemas.microsoft.com/office/powerpoint/2010/main" val="189441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7CC73-6650-624B-ACF6-962BE974F57A}" type="datetimeFigureOut">
              <a:rPr lang="en-US" smtClean="0"/>
              <a:t>6/28/19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573B22-ECCC-3943-8F2B-15A62B320CDB}" type="slidenum">
              <a:rPr lang="en-US" smtClean="0"/>
              <a:t>‹#›</a:t>
            </a:fld>
            <a:endParaRPr lang="en-US"/>
          </a:p>
        </p:txBody>
      </p:sp>
    </p:spTree>
    <p:extLst>
      <p:ext uri="{BB962C8B-B14F-4D97-AF65-F5344CB8AC3E}">
        <p14:creationId xmlns:p14="http://schemas.microsoft.com/office/powerpoint/2010/main" val="3358420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27CC73-6650-624B-ACF6-962BE974F57A}" type="datetimeFigureOut">
              <a:rPr lang="en-US" smtClean="0"/>
              <a:t>6/28/19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73B22-ECCC-3943-8F2B-15A62B320CDB}" type="slidenum">
              <a:rPr lang="en-US" smtClean="0"/>
              <a:t>‹#›</a:t>
            </a:fld>
            <a:endParaRPr lang="en-US"/>
          </a:p>
        </p:txBody>
      </p:sp>
    </p:spTree>
    <p:extLst>
      <p:ext uri="{BB962C8B-B14F-4D97-AF65-F5344CB8AC3E}">
        <p14:creationId xmlns:p14="http://schemas.microsoft.com/office/powerpoint/2010/main" val="347574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27CC73-6650-624B-ACF6-962BE974F57A}" type="datetimeFigureOut">
              <a:rPr lang="en-US" smtClean="0"/>
              <a:t>6/28/19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73B22-ECCC-3943-8F2B-15A62B320CDB}" type="slidenum">
              <a:rPr lang="en-US" smtClean="0"/>
              <a:t>‹#›</a:t>
            </a:fld>
            <a:endParaRPr lang="en-US"/>
          </a:p>
        </p:txBody>
      </p:sp>
    </p:spTree>
    <p:extLst>
      <p:ext uri="{BB962C8B-B14F-4D97-AF65-F5344CB8AC3E}">
        <p14:creationId xmlns:p14="http://schemas.microsoft.com/office/powerpoint/2010/main" val="336006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7CC73-6650-624B-ACF6-962BE974F57A}" type="datetimeFigureOut">
              <a:rPr lang="en-US" smtClean="0"/>
              <a:t>6/28/19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73B22-ECCC-3943-8F2B-15A62B320CDB}" type="slidenum">
              <a:rPr lang="en-US" smtClean="0"/>
              <a:t>‹#›</a:t>
            </a:fld>
            <a:endParaRPr lang="en-US"/>
          </a:p>
        </p:txBody>
      </p:sp>
    </p:spTree>
    <p:extLst>
      <p:ext uri="{BB962C8B-B14F-4D97-AF65-F5344CB8AC3E}">
        <p14:creationId xmlns:p14="http://schemas.microsoft.com/office/powerpoint/2010/main" val="649692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r>
              <a:rPr lang="en-US" dirty="0"/>
              <a:t>Quiz</a:t>
            </a:r>
          </a:p>
          <a:p>
            <a:r>
              <a:rPr lang="en-US" dirty="0"/>
              <a:t>Review Fascism &amp; Mass Culture</a:t>
            </a:r>
          </a:p>
          <a:p>
            <a:r>
              <a:rPr lang="en-US" dirty="0"/>
              <a:t>152. Totalitarian Government</a:t>
            </a:r>
          </a:p>
          <a:p>
            <a:pPr lvl="1"/>
            <a:r>
              <a:rPr lang="en-US" dirty="0"/>
              <a:t>Venn Diagram</a:t>
            </a:r>
          </a:p>
          <a:p>
            <a:r>
              <a:rPr lang="en-US" dirty="0"/>
              <a:t>Read It!</a:t>
            </a:r>
          </a:p>
          <a:p>
            <a:r>
              <a:rPr lang="en-US" dirty="0"/>
              <a:t>Modern Day Totalitarian Government</a:t>
            </a:r>
          </a:p>
          <a:p>
            <a:r>
              <a:rPr lang="en-US" dirty="0"/>
              <a:t>Stalin Video</a:t>
            </a:r>
          </a:p>
        </p:txBody>
      </p:sp>
    </p:spTree>
    <p:extLst>
      <p:ext uri="{BB962C8B-B14F-4D97-AF65-F5344CB8AC3E}">
        <p14:creationId xmlns:p14="http://schemas.microsoft.com/office/powerpoint/2010/main" val="2845145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Anticipatory Set</a:t>
            </a:r>
          </a:p>
        </p:txBody>
      </p:sp>
      <p:sp>
        <p:nvSpPr>
          <p:cNvPr id="3" name="Content Placeholder 2"/>
          <p:cNvSpPr>
            <a:spLocks noGrp="1"/>
          </p:cNvSpPr>
          <p:nvPr>
            <p:ph idx="1"/>
          </p:nvPr>
        </p:nvSpPr>
        <p:spPr/>
        <p:txBody>
          <a:bodyPr>
            <a:normAutofit fontScale="92500"/>
          </a:bodyPr>
          <a:lstStyle/>
          <a:p>
            <a:r>
              <a:rPr lang="en-US" i="1" dirty="0"/>
              <a:t>"Many forms of government have been tried, and will be tried in this world of sin and woe. No one pretends that democracy is perfect or all wise. Indeed, it has been said that democracy is the worst form of government except all those other forms that have been tried from time to time.”</a:t>
            </a:r>
            <a:r>
              <a:rPr lang="en-US" dirty="0"/>
              <a:t> </a:t>
            </a:r>
          </a:p>
          <a:p>
            <a:r>
              <a:rPr lang="en-US" dirty="0"/>
              <a:t>–Winston Churchill</a:t>
            </a:r>
          </a:p>
          <a:p>
            <a:endParaRPr lang="en-US" dirty="0"/>
          </a:p>
          <a:p>
            <a:r>
              <a:rPr lang="en-US" dirty="0"/>
              <a:t>What does this mean?</a:t>
            </a:r>
          </a:p>
        </p:txBody>
      </p:sp>
    </p:spTree>
    <p:extLst>
      <p:ext uri="{BB962C8B-B14F-4D97-AF65-F5344CB8AC3E}">
        <p14:creationId xmlns:p14="http://schemas.microsoft.com/office/powerpoint/2010/main" val="1311580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Stalin and Hitler</a:t>
            </a:r>
          </a:p>
        </p:txBody>
      </p:sp>
      <p:sp>
        <p:nvSpPr>
          <p:cNvPr id="3" name="Content Placeholder 2"/>
          <p:cNvSpPr>
            <a:spLocks noGrp="1"/>
          </p:cNvSpPr>
          <p:nvPr>
            <p:ph idx="1"/>
          </p:nvPr>
        </p:nvSpPr>
        <p:spPr>
          <a:xfrm>
            <a:off x="457200" y="1277472"/>
            <a:ext cx="8229600" cy="4848692"/>
          </a:xfrm>
        </p:spPr>
        <p:txBody>
          <a:bodyPr/>
          <a:lstStyle/>
          <a:p>
            <a:r>
              <a:rPr lang="en-US" dirty="0"/>
              <a:t>What is unique about these speakers?</a:t>
            </a:r>
          </a:p>
          <a:p>
            <a:r>
              <a:rPr lang="en-US" dirty="0"/>
              <a:t>What things are similar?</a:t>
            </a:r>
          </a:p>
          <a:p>
            <a:r>
              <a:rPr lang="en-US" dirty="0"/>
              <a:t>What are different?</a:t>
            </a:r>
          </a:p>
        </p:txBody>
      </p:sp>
      <p:pic>
        <p:nvPicPr>
          <p:cNvPr id="4" name="Picture 3"/>
          <p:cNvPicPr>
            <a:picLocks noChangeAspect="1"/>
          </p:cNvPicPr>
          <p:nvPr/>
        </p:nvPicPr>
        <p:blipFill>
          <a:blip r:embed="rId2"/>
          <a:stretch>
            <a:fillRect/>
          </a:stretch>
        </p:blipFill>
        <p:spPr>
          <a:xfrm>
            <a:off x="5124704" y="3268661"/>
            <a:ext cx="2964473" cy="3589337"/>
          </a:xfrm>
          <a:prstGeom prst="rect">
            <a:avLst/>
          </a:prstGeom>
        </p:spPr>
      </p:pic>
      <p:pic>
        <p:nvPicPr>
          <p:cNvPr id="7" name="Picture 6">
            <a:extLst>
              <a:ext uri="{FF2B5EF4-FFF2-40B4-BE49-F238E27FC236}">
                <a16:creationId xmlns:a16="http://schemas.microsoft.com/office/drawing/2014/main" id="{3B334FDE-F3BA-454A-A53F-ADF1740E128C}"/>
              </a:ext>
            </a:extLst>
          </p:cNvPr>
          <p:cNvPicPr>
            <a:picLocks noChangeAspect="1"/>
          </p:cNvPicPr>
          <p:nvPr/>
        </p:nvPicPr>
        <p:blipFill>
          <a:blip r:embed="rId3"/>
          <a:stretch>
            <a:fillRect/>
          </a:stretch>
        </p:blipFill>
        <p:spPr>
          <a:xfrm>
            <a:off x="1463860" y="3268662"/>
            <a:ext cx="2654185" cy="3589338"/>
          </a:xfrm>
          <a:prstGeom prst="rect">
            <a:avLst/>
          </a:prstGeom>
        </p:spPr>
      </p:pic>
    </p:spTree>
    <p:extLst>
      <p:ext uri="{BB962C8B-B14F-4D97-AF65-F5344CB8AC3E}">
        <p14:creationId xmlns:p14="http://schemas.microsoft.com/office/powerpoint/2010/main" val="257394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Explain how Communism and Fascism can both be totalitarian governments, yet completely different politically. </a:t>
            </a:r>
          </a:p>
        </p:txBody>
      </p:sp>
    </p:spTree>
    <p:extLst>
      <p:ext uri="{BB962C8B-B14F-4D97-AF65-F5344CB8AC3E}">
        <p14:creationId xmlns:p14="http://schemas.microsoft.com/office/powerpoint/2010/main" val="3495934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508"/>
            <a:ext cx="8229600" cy="1143000"/>
          </a:xfrm>
        </p:spPr>
        <p:txBody>
          <a:bodyPr/>
          <a:lstStyle/>
          <a:p>
            <a:r>
              <a:rPr lang="en-US" dirty="0"/>
              <a:t>Stalin         Hitler</a:t>
            </a:r>
          </a:p>
        </p:txBody>
      </p:sp>
      <p:pic>
        <p:nvPicPr>
          <p:cNvPr id="4" name="Content Placeholder 3"/>
          <p:cNvPicPr>
            <a:picLocks noGrp="1" noChangeAspect="1"/>
          </p:cNvPicPr>
          <p:nvPr>
            <p:ph idx="1"/>
          </p:nvPr>
        </p:nvPicPr>
        <p:blipFill>
          <a:blip r:embed="rId2"/>
          <a:srcRect l="-10500" r="-10500"/>
          <a:stretch>
            <a:fillRect/>
          </a:stretch>
        </p:blipFill>
        <p:spPr>
          <a:xfrm>
            <a:off x="-529192" y="1057722"/>
            <a:ext cx="10546698" cy="5800278"/>
          </a:xfrm>
        </p:spPr>
      </p:pic>
    </p:spTree>
    <p:extLst>
      <p:ext uri="{BB962C8B-B14F-4D97-AF65-F5344CB8AC3E}">
        <p14:creationId xmlns:p14="http://schemas.microsoft.com/office/powerpoint/2010/main" val="2159716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CCD07-37B2-A143-AEAF-B61F8CC93F1D}"/>
              </a:ext>
            </a:extLst>
          </p:cNvPr>
          <p:cNvSpPr>
            <a:spLocks noGrp="1"/>
          </p:cNvSpPr>
          <p:nvPr>
            <p:ph type="title"/>
          </p:nvPr>
        </p:nvSpPr>
        <p:spPr/>
        <p:txBody>
          <a:bodyPr>
            <a:normAutofit fontScale="90000"/>
          </a:bodyPr>
          <a:lstStyle/>
          <a:p>
            <a:r>
              <a:rPr lang="en-US" dirty="0"/>
              <a:t>A modern-day</a:t>
            </a:r>
            <a:br>
              <a:rPr lang="en-US" dirty="0"/>
            </a:br>
            <a:r>
              <a:rPr lang="en-US" dirty="0"/>
              <a:t>totalitarian government</a:t>
            </a:r>
          </a:p>
        </p:txBody>
      </p:sp>
      <p:sp>
        <p:nvSpPr>
          <p:cNvPr id="3" name="Content Placeholder 2">
            <a:extLst>
              <a:ext uri="{FF2B5EF4-FFF2-40B4-BE49-F238E27FC236}">
                <a16:creationId xmlns:a16="http://schemas.microsoft.com/office/drawing/2014/main" id="{6B17FDB6-7EF9-074E-BBDD-1D22B5768983}"/>
              </a:ext>
            </a:extLst>
          </p:cNvPr>
          <p:cNvSpPr>
            <a:spLocks noGrp="1"/>
          </p:cNvSpPr>
          <p:nvPr>
            <p:ph idx="1"/>
          </p:nvPr>
        </p:nvSpPr>
        <p:spPr/>
        <p:txBody>
          <a:bodyPr/>
          <a:lstStyle/>
          <a:p>
            <a:endParaRPr lang="en-US" dirty="0"/>
          </a:p>
          <a:p>
            <a:endParaRPr lang="en-US" dirty="0"/>
          </a:p>
          <a:p>
            <a:r>
              <a:rPr lang="en-US" dirty="0"/>
              <a:t>North Korea video: </a:t>
            </a:r>
            <a:r>
              <a:rPr lang="en-US"/>
              <a:t>A state of min</a:t>
            </a:r>
            <a:r>
              <a:rPr lang="en-US" dirty="0"/>
              <a:t>d</a:t>
            </a:r>
          </a:p>
        </p:txBody>
      </p:sp>
    </p:spTree>
    <p:extLst>
      <p:ext uri="{BB962C8B-B14F-4D97-AF65-F5344CB8AC3E}">
        <p14:creationId xmlns:p14="http://schemas.microsoft.com/office/powerpoint/2010/main" val="3294484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2162</TotalTime>
  <Words>156</Words>
  <Application>Microsoft Macintosh PowerPoint</Application>
  <PresentationFormat>On-screen Show (4:3)</PresentationFormat>
  <Paragraphs>26</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Agenda</vt:lpstr>
      <vt:lpstr>Anticipatory Set</vt:lpstr>
      <vt:lpstr>Stalin and Hitler</vt:lpstr>
      <vt:lpstr>Objectives</vt:lpstr>
      <vt:lpstr>Stalin         Hitler</vt:lpstr>
      <vt:lpstr>A modern-day totalitarian government</vt:lpstr>
    </vt:vector>
  </TitlesOfParts>
  <Company>NCSD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Joel Allen</dc:creator>
  <cp:lastModifiedBy>Mike Maxwell</cp:lastModifiedBy>
  <cp:revision>7</cp:revision>
  <dcterms:created xsi:type="dcterms:W3CDTF">2013-01-31T16:23:48Z</dcterms:created>
  <dcterms:modified xsi:type="dcterms:W3CDTF">2019-06-28T22:59:19Z</dcterms:modified>
</cp:coreProperties>
</file>