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71" r:id="rId4"/>
    <p:sldId id="260" r:id="rId5"/>
    <p:sldId id="261" r:id="rId6"/>
    <p:sldId id="262" r:id="rId7"/>
    <p:sldId id="272" r:id="rId8"/>
    <p:sldId id="263" r:id="rId9"/>
    <p:sldId id="264" r:id="rId10"/>
    <p:sldId id="265" r:id="rId11"/>
    <p:sldId id="273" r:id="rId12"/>
    <p:sldId id="274" r:id="rId13"/>
    <p:sldId id="275" r:id="rId14"/>
    <p:sldId id="277" r:id="rId15"/>
    <p:sldId id="269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19"/>
  </p:normalViewPr>
  <p:slideViewPr>
    <p:cSldViewPr snapToGrid="0" snapToObjects="1">
      <p:cViewPr varScale="1">
        <p:scale>
          <a:sx n="95" d="100"/>
          <a:sy n="95" d="100"/>
        </p:scale>
        <p:origin x="37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466C-C726-224B-A49D-C64E29CDD5B6}" type="datetimeFigureOut">
              <a:rPr lang="en-US" smtClean="0"/>
              <a:t>6/29/19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7706-71A2-D846-8270-FEFC3BF71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2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466C-C726-224B-A49D-C64E29CDD5B6}" type="datetimeFigureOut">
              <a:rPr lang="en-US" smtClean="0"/>
              <a:t>6/29/19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7706-71A2-D846-8270-FEFC3BF71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466C-C726-224B-A49D-C64E29CDD5B6}" type="datetimeFigureOut">
              <a:rPr lang="en-US" smtClean="0"/>
              <a:t>6/29/19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7706-71A2-D846-8270-FEFC3BF71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5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466C-C726-224B-A49D-C64E29CDD5B6}" type="datetimeFigureOut">
              <a:rPr lang="en-US" smtClean="0"/>
              <a:t>6/29/19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7706-71A2-D846-8270-FEFC3BF71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20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466C-C726-224B-A49D-C64E29CDD5B6}" type="datetimeFigureOut">
              <a:rPr lang="en-US" smtClean="0"/>
              <a:t>6/29/19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7706-71A2-D846-8270-FEFC3BF71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24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466C-C726-224B-A49D-C64E29CDD5B6}" type="datetimeFigureOut">
              <a:rPr lang="en-US" smtClean="0"/>
              <a:t>6/29/19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7706-71A2-D846-8270-FEFC3BF71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6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466C-C726-224B-A49D-C64E29CDD5B6}" type="datetimeFigureOut">
              <a:rPr lang="en-US" smtClean="0"/>
              <a:t>6/29/19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7706-71A2-D846-8270-FEFC3BF71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93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466C-C726-224B-A49D-C64E29CDD5B6}" type="datetimeFigureOut">
              <a:rPr lang="en-US" smtClean="0"/>
              <a:t>6/29/19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7706-71A2-D846-8270-FEFC3BF71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62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466C-C726-224B-A49D-C64E29CDD5B6}" type="datetimeFigureOut">
              <a:rPr lang="en-US" smtClean="0"/>
              <a:t>6/29/19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7706-71A2-D846-8270-FEFC3BF71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67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466C-C726-224B-A49D-C64E29CDD5B6}" type="datetimeFigureOut">
              <a:rPr lang="en-US" smtClean="0"/>
              <a:t>6/29/19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7706-71A2-D846-8270-FEFC3BF71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11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466C-C726-224B-A49D-C64E29CDD5B6}" type="datetimeFigureOut">
              <a:rPr lang="en-US" smtClean="0"/>
              <a:t>6/29/19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7706-71A2-D846-8270-FEFC3BF71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3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D466C-C726-224B-A49D-C64E29CDD5B6}" type="datetimeFigureOut">
              <a:rPr lang="en-US" smtClean="0"/>
              <a:t>6/29/19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B7706-71A2-D846-8270-FEFC3BF71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Quiz</a:t>
            </a:r>
          </a:p>
          <a:p>
            <a:r>
              <a:rPr lang="en-US" dirty="0"/>
              <a:t>Horatio Nelson</a:t>
            </a:r>
          </a:p>
          <a:p>
            <a:pPr lvl="1"/>
            <a:r>
              <a:rPr lang="en-US" dirty="0"/>
              <a:t>Notes</a:t>
            </a:r>
          </a:p>
          <a:p>
            <a:pPr lvl="1"/>
            <a:r>
              <a:rPr lang="en-US" dirty="0"/>
              <a:t>Horrible Histories</a:t>
            </a:r>
          </a:p>
          <a:p>
            <a:r>
              <a:rPr lang="en-US" dirty="0"/>
              <a:t>Haiti</a:t>
            </a:r>
          </a:p>
          <a:p>
            <a:r>
              <a:rPr lang="en-US" dirty="0"/>
              <a:t>Notes </a:t>
            </a:r>
          </a:p>
          <a:p>
            <a:r>
              <a:rPr lang="en-US" dirty="0"/>
              <a:t>Cannon Ball</a:t>
            </a:r>
          </a:p>
          <a:p>
            <a:r>
              <a:rPr lang="en-US" dirty="0"/>
              <a:t>Assignment</a:t>
            </a:r>
          </a:p>
        </p:txBody>
      </p:sp>
    </p:spTree>
    <p:extLst>
      <p:ext uri="{BB962C8B-B14F-4D97-AF65-F5344CB8AC3E}">
        <p14:creationId xmlns:p14="http://schemas.microsoft.com/office/powerpoint/2010/main" val="357751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Led by Toussaint L’ Overture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696149"/>
            <a:ext cx="8229600" cy="4525963"/>
          </a:xfrm>
        </p:spPr>
        <p:txBody>
          <a:bodyPr/>
          <a:lstStyle/>
          <a:p>
            <a:pPr marL="644717" indent="-457200">
              <a:defRPr/>
            </a:pPr>
            <a:r>
              <a:rPr lang="en-US" dirty="0"/>
              <a:t>A slave who learned to read</a:t>
            </a:r>
          </a:p>
          <a:p>
            <a:pPr marL="644717" indent="-457200">
              <a:defRPr/>
            </a:pPr>
            <a:r>
              <a:rPr lang="en-US" dirty="0"/>
              <a:t>Learned of the Enlightenment</a:t>
            </a:r>
          </a:p>
          <a:p>
            <a:pPr marL="644717" indent="-457200">
              <a:defRPr/>
            </a:pPr>
            <a:endParaRPr lang="en-US" dirty="0"/>
          </a:p>
          <a:p>
            <a:pPr marL="644717" indent="-457200">
              <a:defRPr/>
            </a:pPr>
            <a:r>
              <a:rPr lang="en-US" dirty="0"/>
              <a:t>Revolutions in America and </a:t>
            </a:r>
          </a:p>
          <a:p>
            <a:pPr marL="187517" indent="0">
              <a:buNone/>
              <a:defRPr/>
            </a:pPr>
            <a:r>
              <a:rPr lang="en-US" dirty="0"/>
              <a:t>     France were his guide.</a:t>
            </a:r>
          </a:p>
        </p:txBody>
      </p:sp>
      <p:pic>
        <p:nvPicPr>
          <p:cNvPr id="5017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549" y="1404191"/>
            <a:ext cx="3184451" cy="510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207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Revolution in Haiti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3" y="1417638"/>
            <a:ext cx="8229600" cy="4525963"/>
          </a:xfrm>
        </p:spPr>
        <p:txBody>
          <a:bodyPr/>
          <a:lstStyle/>
          <a:p>
            <a:r>
              <a:rPr lang="en-US" dirty="0"/>
              <a:t>Napoleon needs cash</a:t>
            </a:r>
          </a:p>
          <a:p>
            <a:endParaRPr lang="en-US" sz="1400" dirty="0"/>
          </a:p>
          <a:p>
            <a:r>
              <a:rPr lang="en-US" dirty="0"/>
              <a:t>Wants to reinstate slavery in Haiti</a:t>
            </a:r>
          </a:p>
          <a:p>
            <a:endParaRPr lang="en-US" sz="1400" dirty="0"/>
          </a:p>
          <a:p>
            <a:r>
              <a:rPr lang="en-US" dirty="0"/>
              <a:t>Sends the army to do so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652" y="2995686"/>
            <a:ext cx="4172348" cy="333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85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L’Oveture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9720"/>
            <a:ext cx="8229600" cy="4525963"/>
          </a:xfrm>
        </p:spPr>
        <p:txBody>
          <a:bodyPr/>
          <a:lstStyle/>
          <a:p>
            <a:r>
              <a:rPr lang="en-US" dirty="0"/>
              <a:t>Defeats French and British military to maintain freedom</a:t>
            </a:r>
          </a:p>
          <a:p>
            <a:endParaRPr lang="en-US" sz="1200" dirty="0"/>
          </a:p>
          <a:p>
            <a:r>
              <a:rPr lang="en-US" dirty="0"/>
              <a:t>Later captured by Napoleon’s forces and killed.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631" y="3429000"/>
            <a:ext cx="4211235" cy="31543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7DF171-687D-DA4E-A971-32031CC99568}"/>
              </a:ext>
            </a:extLst>
          </p:cNvPr>
          <p:cNvSpPr txBox="1"/>
          <p:nvPr/>
        </p:nvSpPr>
        <p:spPr>
          <a:xfrm>
            <a:off x="6621908" y="4529127"/>
            <a:ext cx="1518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Freedom</a:t>
            </a:r>
          </a:p>
          <a:p>
            <a:r>
              <a:rPr lang="en-US" sz="2800" dirty="0"/>
              <a:t>Isn’t free</a:t>
            </a:r>
          </a:p>
        </p:txBody>
      </p:sp>
    </p:spTree>
    <p:extLst>
      <p:ext uri="{BB962C8B-B14F-4D97-AF65-F5344CB8AC3E}">
        <p14:creationId xmlns:p14="http://schemas.microsoft.com/office/powerpoint/2010/main" val="818837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Haitian revolt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Worries slave owners everywhere</a:t>
            </a:r>
          </a:p>
          <a:p>
            <a:endParaRPr lang="en-US" sz="1400" dirty="0"/>
          </a:p>
          <a:p>
            <a:r>
              <a:rPr lang="en-US" dirty="0"/>
              <a:t>But is a symbol of hope to slaves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EBEAF7-537C-184E-9C00-3798DFB90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777" y="3429000"/>
            <a:ext cx="5338482" cy="302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0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Cannon Ball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6097" r="-4609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9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 topic 118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2424532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Haitian Revolution as the setting of your story and write the story behind my cannon ball.</a:t>
            </a:r>
          </a:p>
          <a:p>
            <a:endParaRPr lang="en-US" dirty="0"/>
          </a:p>
          <a:p>
            <a:r>
              <a:rPr lang="en-US" dirty="0"/>
              <a:t>One page minimum hand written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3975100"/>
            <a:ext cx="28194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8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does it mean to be a good leader?</a:t>
            </a:r>
          </a:p>
          <a:p>
            <a:endParaRPr lang="en-US" sz="3600" dirty="0"/>
          </a:p>
          <a:p>
            <a:pPr lvl="1"/>
            <a:r>
              <a:rPr lang="en-US" sz="3200" dirty="0"/>
              <a:t>What characteristics make a good leader?</a:t>
            </a:r>
          </a:p>
        </p:txBody>
      </p:sp>
    </p:spTree>
    <p:extLst>
      <p:ext uri="{BB962C8B-B14F-4D97-AF65-F5344CB8AC3E}">
        <p14:creationId xmlns:p14="http://schemas.microsoft.com/office/powerpoint/2010/main" val="593060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Understand the importance of Horatio Nelson.</a:t>
            </a:r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Explain how the Haitian Revolution impacted the world’s history.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124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117. Horatio Nelson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dirty="0"/>
              <a:t>England was the only major European country not conquered by Napoleon</a:t>
            </a:r>
          </a:p>
          <a:p>
            <a:pPr>
              <a:defRPr/>
            </a:pPr>
            <a:r>
              <a:rPr lang="en-US" dirty="0"/>
              <a:t>Largely because of Admiral Nelson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4403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345" y="3132303"/>
            <a:ext cx="3532663" cy="372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19" y="3429000"/>
            <a:ext cx="20320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862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3189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A Most Uncommon Hero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184" y="1666189"/>
            <a:ext cx="3492500" cy="2324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173D41-2229-3145-8F9A-95250BED8CF9}"/>
              </a:ext>
            </a:extLst>
          </p:cNvPr>
          <p:cNvSpPr txBox="1"/>
          <p:nvPr/>
        </p:nvSpPr>
        <p:spPr>
          <a:xfrm>
            <a:off x="147917" y="2293779"/>
            <a:ext cx="954897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Injuries from sea battles:</a:t>
            </a:r>
          </a:p>
          <a:p>
            <a:r>
              <a:rPr lang="en-US" sz="3600" dirty="0"/>
              <a:t>     -Lost sight in one eye</a:t>
            </a:r>
          </a:p>
          <a:p>
            <a:r>
              <a:rPr lang="en-US" sz="3600" dirty="0"/>
              <a:t>     -Missing one arm</a:t>
            </a:r>
          </a:p>
          <a:p>
            <a:endParaRPr lang="en-US" sz="1600" dirty="0"/>
          </a:p>
          <a:p>
            <a:r>
              <a:rPr lang="en-US" sz="3600" dirty="0"/>
              <a:t>Huge naval victories at the Nile,</a:t>
            </a:r>
          </a:p>
          <a:p>
            <a:r>
              <a:rPr lang="en-US" sz="3600" dirty="0"/>
              <a:t>Copenhagen, and Trafalgar</a:t>
            </a:r>
          </a:p>
          <a:p>
            <a:endParaRPr lang="en-US" sz="1600" dirty="0"/>
          </a:p>
          <a:p>
            <a:r>
              <a:rPr lang="en-US" sz="3600" dirty="0"/>
              <a:t>But never got over his seasickness</a:t>
            </a:r>
          </a:p>
        </p:txBody>
      </p:sp>
    </p:spTree>
    <p:extLst>
      <p:ext uri="{BB962C8B-B14F-4D97-AF65-F5344CB8AC3E}">
        <p14:creationId xmlns:p14="http://schemas.microsoft.com/office/powerpoint/2010/main" val="4140548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Battle of Trafalgar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3167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dirty="0"/>
              <a:t>Nelson’s greatest victory, and his last</a:t>
            </a:r>
          </a:p>
          <a:p>
            <a:pPr>
              <a:defRPr/>
            </a:pPr>
            <a:r>
              <a:rPr lang="en-US" dirty="0"/>
              <a:t>Wrecks Napoleon’s plans to invade England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271" y="2687638"/>
            <a:ext cx="5715000" cy="404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02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British Domination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3167"/>
            <a:ext cx="7046259" cy="4525963"/>
          </a:xfrm>
        </p:spPr>
        <p:txBody>
          <a:bodyPr/>
          <a:lstStyle/>
          <a:p>
            <a:r>
              <a:rPr lang="en-US" dirty="0"/>
              <a:t>Defeat of Napoleon meant that Britain ruled the waves.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99507E-9D68-1C4F-ACEC-02DB90DD7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720" y="2057399"/>
            <a:ext cx="3117886" cy="45259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3C8215-FC7D-D741-94BE-5C9E1BB47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115" y="2678922"/>
            <a:ext cx="2698190" cy="39044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7B6A7C2-B10B-2442-AC81-5DB00CC2C921}"/>
              </a:ext>
            </a:extLst>
          </p:cNvPr>
          <p:cNvSpPr txBox="1"/>
          <p:nvPr/>
        </p:nvSpPr>
        <p:spPr>
          <a:xfrm>
            <a:off x="3384564" y="3196995"/>
            <a:ext cx="22168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Nelson’s column in</a:t>
            </a:r>
          </a:p>
          <a:p>
            <a:pPr algn="ctr"/>
            <a:r>
              <a:rPr lang="en-US" sz="2800" dirty="0"/>
              <a:t>London’s Trafalgar Square</a:t>
            </a:r>
          </a:p>
        </p:txBody>
      </p:sp>
    </p:spTree>
    <p:extLst>
      <p:ext uri="{BB962C8B-B14F-4D97-AF65-F5344CB8AC3E}">
        <p14:creationId xmlns:p14="http://schemas.microsoft.com/office/powerpoint/2010/main" val="984675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118. Haiti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5202" b="152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9767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62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Slave Rebellion in Haiti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5006" y="2087417"/>
            <a:ext cx="5903259" cy="4525963"/>
          </a:xfrm>
        </p:spPr>
        <p:txBody>
          <a:bodyPr>
            <a:normAutofit lnSpcReduction="10000"/>
          </a:bodyPr>
          <a:lstStyle/>
          <a:p>
            <a:pPr marL="644717" indent="-457200">
              <a:defRPr/>
            </a:pPr>
            <a:r>
              <a:rPr lang="en-US" dirty="0"/>
              <a:t>France’s richest colony</a:t>
            </a:r>
          </a:p>
          <a:p>
            <a:pPr marL="644717" indent="-457200">
              <a:defRPr/>
            </a:pPr>
            <a:endParaRPr lang="en-US" sz="1500" dirty="0"/>
          </a:p>
          <a:p>
            <a:pPr marL="644717" indent="-457200">
              <a:defRPr/>
            </a:pPr>
            <a:r>
              <a:rPr lang="en-US" dirty="0"/>
              <a:t>A brutal slave economy</a:t>
            </a:r>
          </a:p>
          <a:p>
            <a:pPr marL="644717" indent="-457200">
              <a:defRPr/>
            </a:pPr>
            <a:endParaRPr lang="en-US" sz="1500" dirty="0"/>
          </a:p>
          <a:p>
            <a:pPr marL="644717" indent="-457200">
              <a:defRPr/>
            </a:pPr>
            <a:r>
              <a:rPr lang="en-US" dirty="0"/>
              <a:t>Second nation in the America’s to win its independence (after the U.S)</a:t>
            </a:r>
          </a:p>
          <a:p>
            <a:pPr marL="644717" indent="-457200">
              <a:defRPr/>
            </a:pPr>
            <a:endParaRPr lang="en-US" sz="1500" dirty="0"/>
          </a:p>
          <a:p>
            <a:pPr marL="644717" indent="-457200">
              <a:defRPr/>
            </a:pPr>
            <a:r>
              <a:rPr lang="en-US" dirty="0"/>
              <a:t>First slave nation to gain freedom</a:t>
            </a:r>
          </a:p>
          <a:p>
            <a:pPr marL="644717" indent="-457200">
              <a:defRPr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176" y="1256273"/>
            <a:ext cx="4130818" cy="309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32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3231</TotalTime>
  <Words>287</Words>
  <Application>Microsoft Macintosh PowerPoint</Application>
  <PresentationFormat>On-screen Show (4:3)</PresentationFormat>
  <Paragraphs>74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Agenda</vt:lpstr>
      <vt:lpstr>PowerPoint Presentation</vt:lpstr>
      <vt:lpstr>Objective</vt:lpstr>
      <vt:lpstr>117. Horatio Nelson</vt:lpstr>
      <vt:lpstr>A Most Uncommon Hero</vt:lpstr>
      <vt:lpstr>The Battle of Trafalgar</vt:lpstr>
      <vt:lpstr>British Domination</vt:lpstr>
      <vt:lpstr>118. Haiti</vt:lpstr>
      <vt:lpstr>Slave Rebellion in Haiti</vt:lpstr>
      <vt:lpstr>Led by Toussaint L’ Overture</vt:lpstr>
      <vt:lpstr>The Revolution in Haiti</vt:lpstr>
      <vt:lpstr>L’Oveture</vt:lpstr>
      <vt:lpstr>Haitian revolt</vt:lpstr>
      <vt:lpstr>Cannon Ball</vt:lpstr>
      <vt:lpstr>Key Points topic 118</vt:lpstr>
      <vt:lpstr>Assignment</vt:lpstr>
    </vt:vector>
  </TitlesOfParts>
  <Company>NCSD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Allen</dc:creator>
  <cp:lastModifiedBy>Mike Maxwell</cp:lastModifiedBy>
  <cp:revision>23</cp:revision>
  <dcterms:created xsi:type="dcterms:W3CDTF">2011-10-31T12:33:34Z</dcterms:created>
  <dcterms:modified xsi:type="dcterms:W3CDTF">2019-06-30T00:17:19Z</dcterms:modified>
</cp:coreProperties>
</file>