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9" r:id="rId4"/>
    <p:sldId id="264" r:id="rId5"/>
    <p:sldId id="261" r:id="rId6"/>
    <p:sldId id="262" r:id="rId7"/>
    <p:sldId id="263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Christopher Columbus Video</a:t>
            </a:r>
          </a:p>
          <a:p>
            <a:pPr lvl="1"/>
            <a:r>
              <a:rPr lang="en-US" dirty="0"/>
              <a:t>Discuss</a:t>
            </a:r>
          </a:p>
          <a:p>
            <a:r>
              <a:rPr lang="en-US" dirty="0"/>
              <a:t>Columbus Article</a:t>
            </a:r>
          </a:p>
          <a:p>
            <a:r>
              <a:rPr lang="en-US" dirty="0"/>
              <a:t>Map Locations</a:t>
            </a:r>
          </a:p>
          <a:p>
            <a:r>
              <a:rPr lang="en-US" dirty="0"/>
              <a:t>Key Points, Why Important?</a:t>
            </a:r>
          </a:p>
          <a:p>
            <a:r>
              <a:rPr lang="en-US" dirty="0"/>
              <a:t>The Modern World</a:t>
            </a:r>
          </a:p>
          <a:p>
            <a:r>
              <a:rPr lang="en-US" dirty="0"/>
              <a:t>Conquest of the Americas</a:t>
            </a:r>
          </a:p>
          <a:p>
            <a:pPr marL="35083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595360"/>
            <a:ext cx="2754096" cy="347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9" y="441517"/>
            <a:ext cx="2109389" cy="16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importance of Christopher Columbus</a:t>
            </a:r>
          </a:p>
          <a:p>
            <a:r>
              <a:rPr lang="en-US" dirty="0"/>
              <a:t>Understand how to write key points and Why important?</a:t>
            </a:r>
          </a:p>
          <a:p>
            <a:r>
              <a:rPr lang="en-US" dirty="0"/>
              <a:t>Determine the impact of European powers on the world’s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262" y="4236142"/>
            <a:ext cx="33782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8" y="4523090"/>
            <a:ext cx="1750710" cy="17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61" y="244157"/>
            <a:ext cx="7179714" cy="222801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of when you hear Christopher Columbus?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399" r="-43399"/>
          <a:stretch>
            <a:fillRect/>
          </a:stretch>
        </p:blipFill>
        <p:spPr>
          <a:xfrm>
            <a:off x="0" y="2472168"/>
            <a:ext cx="7345362" cy="3932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57" y="2472168"/>
            <a:ext cx="2147712" cy="32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2" y="244158"/>
            <a:ext cx="8695556" cy="55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Read, Key Points  Why Important?</a:t>
            </a:r>
          </a:p>
          <a:p>
            <a:endParaRPr lang="en-US" dirty="0"/>
          </a:p>
          <a:p>
            <a:r>
              <a:rPr lang="en-US" dirty="0"/>
              <a:t>Paraphrase.</a:t>
            </a:r>
          </a:p>
          <a:p>
            <a:endParaRPr lang="en-US" dirty="0"/>
          </a:p>
          <a:p>
            <a:r>
              <a:rPr lang="en-US" dirty="0"/>
              <a:t>Write sentence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50" y="1790335"/>
            <a:ext cx="16129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57700"/>
            <a:ext cx="393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Conquest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Christopher Columbus arrives in the West Indies</a:t>
            </a:r>
          </a:p>
          <a:p>
            <a:r>
              <a:rPr lang="en-US" dirty="0"/>
              <a:t>Sets in motion a chain of events that changes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84" y="244158"/>
            <a:ext cx="1415215" cy="141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11" y="3428999"/>
            <a:ext cx="4606157" cy="26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Conquistadors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08" y="548159"/>
            <a:ext cx="20447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12" y="1888009"/>
            <a:ext cx="6468035" cy="4177512"/>
          </a:xfrm>
        </p:spPr>
        <p:txBody>
          <a:bodyPr/>
          <a:lstStyle/>
          <a:p>
            <a:r>
              <a:rPr lang="en-US" dirty="0"/>
              <a:t>Spanish explorers in search of gold and glory</a:t>
            </a:r>
          </a:p>
          <a:p>
            <a:r>
              <a:rPr lang="en-US" dirty="0"/>
              <a:t>Europeans start taking over the world</a:t>
            </a:r>
          </a:p>
          <a:p>
            <a:r>
              <a:rPr lang="en-US" dirty="0"/>
              <a:t>Gold and silver found taken from the Americas would make Spain and Portugal powerful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28" y="4050248"/>
            <a:ext cx="2382637" cy="23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17" y="244158"/>
            <a:ext cx="3884788" cy="3237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5728447" cy="133985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3617259"/>
            <a:ext cx="7345363" cy="2448262"/>
          </a:xfrm>
        </p:spPr>
        <p:txBody>
          <a:bodyPr/>
          <a:lstStyle/>
          <a:p>
            <a:r>
              <a:rPr lang="en-US" dirty="0"/>
              <a:t>Who can describe Christopher Columbus?</a:t>
            </a:r>
          </a:p>
          <a:p>
            <a:r>
              <a:rPr lang="en-US" dirty="0"/>
              <a:t>How do we take notes in this class? (Key Points, Why Important?)</a:t>
            </a:r>
          </a:p>
          <a:p>
            <a:r>
              <a:rPr lang="en-US" dirty="0"/>
              <a:t>What impact did European Powers have on the world’s history?</a:t>
            </a:r>
          </a:p>
        </p:txBody>
      </p:sp>
    </p:spTree>
    <p:extLst>
      <p:ext uri="{BB962C8B-B14F-4D97-AF65-F5344CB8AC3E}">
        <p14:creationId xmlns:p14="http://schemas.microsoft.com/office/powerpoint/2010/main" val="44971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Map locations</a:t>
            </a:r>
          </a:p>
          <a:p>
            <a:endParaRPr lang="en-US" dirty="0"/>
          </a:p>
          <a:p>
            <a:r>
              <a:rPr lang="en-US" dirty="0"/>
              <a:t>Quiz next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96" y="4099561"/>
            <a:ext cx="23622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47" y="1669358"/>
            <a:ext cx="3781232" cy="32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9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3648</TotalTime>
  <Words>166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Brush Script MT</vt:lpstr>
      <vt:lpstr>Calisto MT</vt:lpstr>
      <vt:lpstr>Capital</vt:lpstr>
      <vt:lpstr>Agenda</vt:lpstr>
      <vt:lpstr>Objectives</vt:lpstr>
      <vt:lpstr>What do you think of when you hear Christopher Columbus?</vt:lpstr>
      <vt:lpstr>PowerPoint Presentation</vt:lpstr>
      <vt:lpstr>The Modern World</vt:lpstr>
      <vt:lpstr>Conquest of America</vt:lpstr>
      <vt:lpstr>Conquistadors</vt:lpstr>
      <vt:lpstr>Review</vt:lpstr>
      <vt:lpstr>Homework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Mike Maxwell</cp:lastModifiedBy>
  <cp:revision>12</cp:revision>
  <dcterms:created xsi:type="dcterms:W3CDTF">2011-08-18T12:50:01Z</dcterms:created>
  <dcterms:modified xsi:type="dcterms:W3CDTF">2019-06-29T12:45:04Z</dcterms:modified>
</cp:coreProperties>
</file>