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6" r:id="rId1"/>
  </p:sldMasterIdLst>
  <p:sldIdLst>
    <p:sldId id="256" r:id="rId2"/>
    <p:sldId id="257" r:id="rId3"/>
    <p:sldId id="258" r:id="rId4"/>
    <p:sldId id="275" r:id="rId5"/>
    <p:sldId id="274" r:id="rId6"/>
    <p:sldId id="261" r:id="rId7"/>
    <p:sldId id="262" r:id="rId8"/>
    <p:sldId id="263" r:id="rId9"/>
    <p:sldId id="264" r:id="rId10"/>
    <p:sldId id="265" r:id="rId11"/>
    <p:sldId id="267" r:id="rId12"/>
    <p:sldId id="269" r:id="rId13"/>
    <p:sldId id="268" r:id="rId14"/>
    <p:sldId id="270" r:id="rId15"/>
    <p:sldId id="271" r:id="rId16"/>
    <p:sldId id="272" r:id="rId17"/>
    <p:sldId id="273"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36" d="100"/>
          <a:sy n="36" d="100"/>
        </p:scale>
        <p:origin x="-104" y="-7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6AD8D91A-A2EE-4B54-B3C6-F6C67903BA9C}" type="datetime1">
              <a:rPr lang="en-US" smtClean="0"/>
              <a:pPr/>
              <a:t>8/15/12</a:t>
            </a:fld>
            <a:endParaRPr lang="en-US" dirty="0"/>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2D57B0AA-AC8E-4463-ADAC-E87D09B82E4F}"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19785C6-EBAF-49D5-AD4D-BABF4DFAAD59}" type="datetime1">
              <a:rPr lang="en-US" smtClean="0"/>
              <a:pPr/>
              <a:t>8/15/12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A84A37A-AFC2-4A01-80A1-FC20F2C0D5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A404122-9A3A-4FD8-98B8-22631F32846C}" type="datetime1">
              <a:rPr lang="en-US" smtClean="0"/>
              <a:pPr/>
              <a:t>8/15/12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A84A37A-AFC2-4A01-80A1-FC20F2C0D5B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259A7B8-0EC4-44C9-AFEF-25E144F11C06}" type="datetime1">
              <a:rPr lang="en-US" smtClean="0"/>
              <a:pPr/>
              <a:t>8/15/12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A84A37A-AFC2-4A01-80A1-FC20F2C0D5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82BB47B5-C739-4DAE-AACD-CC58CA843AC4}" type="datetime1">
              <a:rPr lang="en-US" smtClean="0"/>
              <a:pPr/>
              <a:t>8/15/12</a:t>
            </a:fld>
            <a:endParaRPr lang="en-US" dirty="0"/>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A84A37A-AFC2-4A01-80A1-FC20F2C0D5BB}" type="slidenum">
              <a:rPr lang="en-US" smtClean="0"/>
              <a:pPr/>
              <a:t>‹#›</a:t>
            </a:fld>
            <a:endParaRPr lang="en-US" dirty="0"/>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E72AE48-94E6-46E0-BE32-5F0716DE9115}" type="datetime1">
              <a:rPr lang="en-US" smtClean="0"/>
              <a:pPr/>
              <a:t>8/15/12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FA84A37A-AFC2-4A01-80A1-FC20F2C0D5B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884C285-8BCE-48FC-97D9-E2837AF38351}" type="datetime1">
              <a:rPr lang="en-US" smtClean="0"/>
              <a:pPr/>
              <a:t>8/15/12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FA84A37A-AFC2-4A01-80A1-FC20F2C0D5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E70D3E6-EF16-4488-94A4-211508FE4682}" type="datetime1">
              <a:rPr lang="en-US" smtClean="0"/>
              <a:pPr/>
              <a:t>8/15/12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A84A37A-AFC2-4A01-80A1-FC20F2C0D5B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077FB3B-20DA-4D0E-BF16-8262B7156612}" type="datetime1">
              <a:rPr lang="en-US" smtClean="0"/>
              <a:pPr/>
              <a:t>8/15/12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A84A37A-AFC2-4A01-80A1-FC20F2C0D5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8C273C2C-6BD0-40EC-8D8D-4D51F089C5EB}" type="datetime1">
              <a:rPr lang="en-US" smtClean="0"/>
              <a:pPr/>
              <a:t>8/15/12</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2754ED01-E2A0-4C1E-8E21-014B99041579}" type="slidenum">
              <a:rPr lang="en-US" smtClean="0"/>
              <a:pPr/>
              <a:t>‹#›</a:t>
            </a:fld>
            <a:endParaRPr lang="en-US" dirty="0"/>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Drag picture to placeholder or click icon to add</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2D377F5C-EDA7-4864-9756-35769B0E62CF}" type="datetime1">
              <a:rPr lang="en-US" smtClean="0"/>
              <a:pPr/>
              <a:t>8/15/12</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A84A37A-AFC2-4A01-80A1-FC20F2C0D5B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dirty="0"/>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88B99C93-F56F-46AB-9EB8-53614A95B15F}" type="datetime1">
              <a:rPr lang="en-US" smtClean="0"/>
              <a:pPr/>
              <a:t>8/15/12</a:t>
            </a:fld>
            <a:endParaRPr lang="en-US" dirty="0"/>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FA84A37A-AFC2-4A01-80A1-FC20F2C0D5BB}" type="slidenum">
              <a:rPr lang="en-US" smtClean="0"/>
              <a:pPr/>
              <a:t>‹#›</a:t>
            </a:fld>
            <a:endParaRPr lang="en-US" dirty="0"/>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977" r:id="rId1"/>
    <p:sldLayoutId id="2147483978" r:id="rId2"/>
    <p:sldLayoutId id="2147483979" r:id="rId3"/>
    <p:sldLayoutId id="2147483980" r:id="rId4"/>
    <p:sldLayoutId id="2147483981" r:id="rId5"/>
    <p:sldLayoutId id="2147483982" r:id="rId6"/>
    <p:sldLayoutId id="2147483983" r:id="rId7"/>
    <p:sldLayoutId id="2147483984" r:id="rId8"/>
    <p:sldLayoutId id="2147483985" r:id="rId9"/>
    <p:sldLayoutId id="2147483986" r:id="rId10"/>
    <p:sldLayoutId id="2147483987" r:id="rId11"/>
  </p:sldLayoutIdLst>
  <p:hf sldNum="0" hdr="0" ftr="0" dt="0"/>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World History: 1500-Present</a:t>
            </a:r>
            <a:endParaRPr lang="en-US" dirty="0"/>
          </a:p>
        </p:txBody>
      </p:sp>
      <p:sp>
        <p:nvSpPr>
          <p:cNvPr id="2" name="Subtitle 1"/>
          <p:cNvSpPr>
            <a:spLocks noGrp="1"/>
          </p:cNvSpPr>
          <p:nvPr>
            <p:ph type="subTitle" idx="1"/>
          </p:nvPr>
        </p:nvSpPr>
        <p:spPr/>
        <p:txBody>
          <a:bodyPr/>
          <a:lstStyle/>
          <a:p>
            <a:r>
              <a:rPr lang="en-US" dirty="0" smtClean="0"/>
              <a:t>Fall 2012</a:t>
            </a:r>
            <a:endParaRPr lang="en-US" dirty="0"/>
          </a:p>
        </p:txBody>
      </p:sp>
    </p:spTree>
    <p:extLst>
      <p:ext uri="{BB962C8B-B14F-4D97-AF65-F5344CB8AC3E}">
        <p14:creationId xmlns:p14="http://schemas.microsoft.com/office/powerpoint/2010/main" val="367194448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Handout Class Instructions</a:t>
            </a:r>
            <a:endParaRPr lang="en-US" dirty="0"/>
          </a:p>
        </p:txBody>
      </p:sp>
      <p:pic>
        <p:nvPicPr>
          <p:cNvPr id="4" name="Content Placeholder 3"/>
          <p:cNvPicPr>
            <a:picLocks noGrp="1" noChangeAspect="1"/>
          </p:cNvPicPr>
          <p:nvPr>
            <p:ph idx="1"/>
          </p:nvPr>
        </p:nvPicPr>
        <p:blipFill>
          <a:blip r:embed="rId2"/>
          <a:srcRect l="-64099" r="-64099"/>
          <a:stretch>
            <a:fillRect/>
          </a:stretch>
        </p:blipFill>
        <p:spPr>
          <a:xfrm>
            <a:off x="457200" y="1646238"/>
            <a:ext cx="8229600" cy="4525962"/>
          </a:xfrm>
        </p:spPr>
      </p:pic>
    </p:spTree>
    <p:extLst>
      <p:ext uri="{BB962C8B-B14F-4D97-AF65-F5344CB8AC3E}">
        <p14:creationId xmlns:p14="http://schemas.microsoft.com/office/powerpoint/2010/main" val="61950311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 out Textbook</a:t>
            </a:r>
            <a:endParaRPr lang="en-US" dirty="0"/>
          </a:p>
        </p:txBody>
      </p:sp>
      <p:sp>
        <p:nvSpPr>
          <p:cNvPr id="3" name="Content Placeholder 2"/>
          <p:cNvSpPr>
            <a:spLocks noGrp="1"/>
          </p:cNvSpPr>
          <p:nvPr>
            <p:ph idx="1"/>
          </p:nvPr>
        </p:nvSpPr>
        <p:spPr/>
        <p:txBody>
          <a:bodyPr/>
          <a:lstStyle/>
          <a:p>
            <a:r>
              <a:rPr lang="en-US" dirty="0" smtClean="0"/>
              <a:t>Discuss</a:t>
            </a:r>
            <a:endParaRPr lang="en-US" dirty="0"/>
          </a:p>
        </p:txBody>
      </p:sp>
      <p:pic>
        <p:nvPicPr>
          <p:cNvPr id="4" name="Picture 3"/>
          <p:cNvPicPr>
            <a:picLocks noChangeAspect="1"/>
          </p:cNvPicPr>
          <p:nvPr/>
        </p:nvPicPr>
        <p:blipFill>
          <a:blip r:embed="rId2"/>
          <a:stretch>
            <a:fillRect/>
          </a:stretch>
        </p:blipFill>
        <p:spPr>
          <a:xfrm>
            <a:off x="3302000" y="2057400"/>
            <a:ext cx="2540000" cy="2743200"/>
          </a:xfrm>
          <a:prstGeom prst="rect">
            <a:avLst/>
          </a:prstGeom>
        </p:spPr>
      </p:pic>
    </p:spTree>
    <p:extLst>
      <p:ext uri="{BB962C8B-B14F-4D97-AF65-F5344CB8AC3E}">
        <p14:creationId xmlns:p14="http://schemas.microsoft.com/office/powerpoint/2010/main" val="6750017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lstStyle/>
          <a:p>
            <a:r>
              <a:rPr lang="en-US" dirty="0" smtClean="0"/>
              <a:t>Pair up</a:t>
            </a:r>
          </a:p>
          <a:p>
            <a:endParaRPr lang="en-US" dirty="0"/>
          </a:p>
          <a:p>
            <a:r>
              <a:rPr lang="en-US" dirty="0" smtClean="0"/>
              <a:t>Each person must write answers to the questions</a:t>
            </a:r>
            <a:endParaRPr lang="en-US" dirty="0"/>
          </a:p>
        </p:txBody>
      </p:sp>
    </p:spTree>
    <p:extLst>
      <p:ext uri="{BB962C8B-B14F-4D97-AF65-F5344CB8AC3E}">
        <p14:creationId xmlns:p14="http://schemas.microsoft.com/office/powerpoint/2010/main" val="180494861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a:xfrm>
            <a:off x="426128" y="1447800"/>
            <a:ext cx="8260672" cy="4678364"/>
          </a:xfrm>
        </p:spPr>
        <p:txBody>
          <a:bodyPr>
            <a:noAutofit/>
          </a:bodyPr>
          <a:lstStyle/>
          <a:p>
            <a:r>
              <a:rPr lang="en-US" sz="2800" i="1" dirty="0"/>
              <a:t>Imagine that you are the principal of a school and you just found out that there was a fight in the lunchroom during lunch. You’ve asked many students and teachers who witnessed the fight to write down what they saw and who they think started the fight. Unfortunately, you have received many conflicting accounts that disagree not only as to who started the fight, but also as to who was involved and when the fight even started. It’s important to remember that NO ONE is just plain lying.</a:t>
            </a:r>
            <a:endParaRPr lang="en-US" sz="2800" dirty="0"/>
          </a:p>
        </p:txBody>
      </p:sp>
    </p:spTree>
    <p:extLst>
      <p:ext uri="{BB962C8B-B14F-4D97-AF65-F5344CB8AC3E}">
        <p14:creationId xmlns:p14="http://schemas.microsoft.com/office/powerpoint/2010/main" val="136443788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Answer the Following</a:t>
            </a:r>
            <a:endParaRPr lang="en-US" dirty="0"/>
          </a:p>
        </p:txBody>
      </p:sp>
      <p:sp>
        <p:nvSpPr>
          <p:cNvPr id="3" name="Content Placeholder 2"/>
          <p:cNvSpPr>
            <a:spLocks noGrp="1"/>
          </p:cNvSpPr>
          <p:nvPr>
            <p:ph idx="1"/>
          </p:nvPr>
        </p:nvSpPr>
        <p:spPr/>
        <p:txBody>
          <a:bodyPr>
            <a:normAutofit/>
          </a:bodyPr>
          <a:lstStyle/>
          <a:p>
            <a:r>
              <a:rPr lang="en-US" dirty="0" smtClean="0"/>
              <a:t>Why </a:t>
            </a:r>
            <a:r>
              <a:rPr lang="en-US" dirty="0"/>
              <a:t>would there be different stories of the event if no one is just plain lying?</a:t>
            </a:r>
          </a:p>
          <a:p>
            <a:endParaRPr lang="en-US" dirty="0" smtClean="0"/>
          </a:p>
          <a:p>
            <a:r>
              <a:rPr lang="en-US" dirty="0" smtClean="0"/>
              <a:t>What </a:t>
            </a:r>
            <a:r>
              <a:rPr lang="en-US" dirty="0"/>
              <a:t>are the different types of people who might have seen this fight? </a:t>
            </a:r>
          </a:p>
          <a:p>
            <a:endParaRPr lang="en-US" dirty="0" smtClean="0"/>
          </a:p>
          <a:p>
            <a:r>
              <a:rPr lang="en-US" dirty="0" smtClean="0"/>
              <a:t>What </a:t>
            </a:r>
            <a:r>
              <a:rPr lang="en-US" dirty="0"/>
              <a:t>might make one person’s story more believable or plausible than another person’s?</a:t>
            </a:r>
          </a:p>
        </p:txBody>
      </p:sp>
    </p:spTree>
    <p:extLst>
      <p:ext uri="{BB962C8B-B14F-4D97-AF65-F5344CB8AC3E}">
        <p14:creationId xmlns:p14="http://schemas.microsoft.com/office/powerpoint/2010/main" val="148084553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Debrief/Things to discuss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Why might people see or remember things differently?</a:t>
            </a:r>
          </a:p>
          <a:p>
            <a:endParaRPr lang="en-US" dirty="0"/>
          </a:p>
          <a:p>
            <a:r>
              <a:rPr lang="en-US" dirty="0" smtClean="0"/>
              <a:t>Who has an interest in one kid getting in trouble instead of another </a:t>
            </a:r>
            <a:r>
              <a:rPr lang="en-US" dirty="0"/>
              <a:t>kid? Who was standing where? Could they see the whole event</a:t>
            </a:r>
            <a:r>
              <a:rPr lang="en-US" dirty="0" smtClean="0"/>
              <a:t>?</a:t>
            </a:r>
          </a:p>
          <a:p>
            <a:endParaRPr lang="en-US" dirty="0"/>
          </a:p>
          <a:p>
            <a:r>
              <a:rPr lang="en-US" dirty="0"/>
              <a:t>The plausibility of the stories themselves (e.g., issues of exaggeration and how the stories fit into what is known about the students’ prior histories). Is the story believable, trustworthy?</a:t>
            </a:r>
            <a:endParaRPr lang="en-US" dirty="0" smtClean="0"/>
          </a:p>
          <a:p>
            <a:endParaRPr lang="en-US" dirty="0"/>
          </a:p>
          <a:p>
            <a:endParaRPr lang="en-US" dirty="0"/>
          </a:p>
        </p:txBody>
      </p:sp>
    </p:spTree>
    <p:extLst>
      <p:ext uri="{BB962C8B-B14F-4D97-AF65-F5344CB8AC3E}">
        <p14:creationId xmlns:p14="http://schemas.microsoft.com/office/powerpoint/2010/main" val="370307774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Debrief Continued</a:t>
            </a:r>
            <a:endParaRPr lang="en-US" dirty="0"/>
          </a:p>
        </p:txBody>
      </p:sp>
      <p:sp>
        <p:nvSpPr>
          <p:cNvPr id="3" name="Content Placeholder 2"/>
          <p:cNvSpPr>
            <a:spLocks noGrp="1"/>
          </p:cNvSpPr>
          <p:nvPr>
            <p:ph idx="1"/>
          </p:nvPr>
        </p:nvSpPr>
        <p:spPr/>
        <p:txBody>
          <a:bodyPr>
            <a:normAutofit lnSpcReduction="10000"/>
          </a:bodyPr>
          <a:lstStyle/>
          <a:p>
            <a:r>
              <a:rPr lang="en-US" dirty="0"/>
              <a:t>Time: Do stories change over time? How might what we remember right after the event differ from what we remember a week later? Does time make the way someone remembers something more or less trustworthy</a:t>
            </a:r>
            <a:r>
              <a:rPr lang="en-US" dirty="0" smtClean="0"/>
              <a:t>?</a:t>
            </a:r>
          </a:p>
          <a:p>
            <a:endParaRPr lang="en-US" dirty="0"/>
          </a:p>
          <a:p>
            <a:r>
              <a:rPr lang="en-US" dirty="0"/>
              <a:t>Physical Evidence: what kinds might have an effect on what you believe: bruises, missing objects, etc.</a:t>
            </a:r>
            <a:endParaRPr lang="en-US" dirty="0" smtClean="0"/>
          </a:p>
          <a:p>
            <a:endParaRPr lang="en-US" dirty="0"/>
          </a:p>
          <a:p>
            <a:endParaRPr lang="en-US" dirty="0"/>
          </a:p>
        </p:txBody>
      </p:sp>
    </p:spTree>
    <p:extLst>
      <p:ext uri="{BB962C8B-B14F-4D97-AF65-F5344CB8AC3E}">
        <p14:creationId xmlns:p14="http://schemas.microsoft.com/office/powerpoint/2010/main" val="92531501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History?</a:t>
            </a:r>
            <a:endParaRPr lang="en-US" dirty="0"/>
          </a:p>
        </p:txBody>
      </p:sp>
      <p:sp>
        <p:nvSpPr>
          <p:cNvPr id="3" name="Content Placeholder 2"/>
          <p:cNvSpPr>
            <a:spLocks noGrp="1"/>
          </p:cNvSpPr>
          <p:nvPr>
            <p:ph idx="1"/>
          </p:nvPr>
        </p:nvSpPr>
        <p:spPr/>
        <p:txBody>
          <a:bodyPr/>
          <a:lstStyle/>
          <a:p>
            <a:r>
              <a:rPr lang="en-US" i="1" dirty="0"/>
              <a:t>All of these things apply to history: How events are interpreted, remembered, explained, and judged to be trustworthy. Studying history involves considering people’s perspectives and biases; evidence; trustworthiness. Similar to the principal, historians trying to figure out what happened in the past</a:t>
            </a:r>
            <a:r>
              <a:rPr lang="en-US" dirty="0"/>
              <a:t>.</a:t>
            </a:r>
          </a:p>
        </p:txBody>
      </p:sp>
    </p:spTree>
    <p:extLst>
      <p:ext uri="{BB962C8B-B14F-4D97-AF65-F5344CB8AC3E}">
        <p14:creationId xmlns:p14="http://schemas.microsoft.com/office/powerpoint/2010/main" val="149520146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t>Objectives</a:t>
            </a:r>
          </a:p>
          <a:p>
            <a:r>
              <a:rPr lang="en-US" dirty="0" smtClean="0"/>
              <a:t>Welcome PowerPoint</a:t>
            </a:r>
          </a:p>
          <a:p>
            <a:r>
              <a:rPr lang="en-US" dirty="0" smtClean="0"/>
              <a:t>Class Instructions</a:t>
            </a:r>
          </a:p>
          <a:p>
            <a:r>
              <a:rPr lang="en-US" dirty="0" smtClean="0"/>
              <a:t>Pre-Test </a:t>
            </a:r>
            <a:endParaRPr lang="en-US" dirty="0" smtClean="0"/>
          </a:p>
          <a:p>
            <a:r>
              <a:rPr lang="en-US" dirty="0" smtClean="0"/>
              <a:t>Textbook</a:t>
            </a:r>
          </a:p>
          <a:p>
            <a:r>
              <a:rPr lang="en-US" dirty="0" smtClean="0"/>
              <a:t>History Activity</a:t>
            </a:r>
          </a:p>
          <a:p>
            <a:pPr marL="0" indent="0">
              <a:buNone/>
            </a:pPr>
            <a:endParaRPr lang="en-US" dirty="0"/>
          </a:p>
        </p:txBody>
      </p:sp>
      <p:pic>
        <p:nvPicPr>
          <p:cNvPr id="4" name="Picture 3"/>
          <p:cNvPicPr>
            <a:picLocks noChangeAspect="1"/>
          </p:cNvPicPr>
          <p:nvPr/>
        </p:nvPicPr>
        <p:blipFill>
          <a:blip r:embed="rId2"/>
          <a:stretch>
            <a:fillRect/>
          </a:stretch>
        </p:blipFill>
        <p:spPr>
          <a:xfrm>
            <a:off x="5500363" y="234486"/>
            <a:ext cx="3492500" cy="2324100"/>
          </a:xfrm>
          <a:prstGeom prst="rect">
            <a:avLst/>
          </a:prstGeom>
        </p:spPr>
      </p:pic>
    </p:spTree>
    <p:extLst>
      <p:ext uri="{BB962C8B-B14F-4D97-AF65-F5344CB8AC3E}">
        <p14:creationId xmlns:p14="http://schemas.microsoft.com/office/powerpoint/2010/main" val="368070432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Understand Mr. Allen’s rules and expectations of World History</a:t>
            </a:r>
          </a:p>
          <a:p>
            <a:endParaRPr lang="en-US" dirty="0"/>
          </a:p>
          <a:p>
            <a:r>
              <a:rPr lang="en-US" dirty="0" smtClean="0"/>
              <a:t>Describe what history is and how it is written.</a:t>
            </a:r>
          </a:p>
          <a:p>
            <a:endParaRPr lang="en-US" dirty="0"/>
          </a:p>
          <a:p>
            <a:endParaRPr lang="en-US" dirty="0"/>
          </a:p>
        </p:txBody>
      </p:sp>
      <p:pic>
        <p:nvPicPr>
          <p:cNvPr id="5" name="Picture 4"/>
          <p:cNvPicPr>
            <a:picLocks noChangeAspect="1"/>
          </p:cNvPicPr>
          <p:nvPr/>
        </p:nvPicPr>
        <p:blipFill>
          <a:blip r:embed="rId2"/>
          <a:stretch>
            <a:fillRect/>
          </a:stretch>
        </p:blipFill>
        <p:spPr>
          <a:xfrm>
            <a:off x="5854700" y="4394200"/>
            <a:ext cx="3289300" cy="2463800"/>
          </a:xfrm>
          <a:prstGeom prst="rect">
            <a:avLst/>
          </a:prstGeom>
        </p:spPr>
      </p:pic>
    </p:spTree>
    <p:extLst>
      <p:ext uri="{BB962C8B-B14F-4D97-AF65-F5344CB8AC3E}">
        <p14:creationId xmlns:p14="http://schemas.microsoft.com/office/powerpoint/2010/main" val="84843473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a:t>
            </a:r>
            <a:endParaRPr lang="en-US" dirty="0"/>
          </a:p>
        </p:txBody>
      </p:sp>
      <p:sp>
        <p:nvSpPr>
          <p:cNvPr id="3" name="Content Placeholder 2"/>
          <p:cNvSpPr>
            <a:spLocks noGrp="1"/>
          </p:cNvSpPr>
          <p:nvPr>
            <p:ph idx="1"/>
          </p:nvPr>
        </p:nvSpPr>
        <p:spPr/>
        <p:txBody>
          <a:bodyPr/>
          <a:lstStyle/>
          <a:p>
            <a:r>
              <a:rPr lang="en-US" dirty="0" smtClean="0"/>
              <a:t>VERY EXCITED TO BE BACK AT SCHOOL!</a:t>
            </a:r>
            <a:r>
              <a:rPr lang="en-US" dirty="0" smtClean="0"/>
              <a:t>!</a:t>
            </a:r>
          </a:p>
          <a:p>
            <a:r>
              <a:rPr lang="en-US" dirty="0" smtClean="0"/>
              <a:t>Short Video</a:t>
            </a:r>
            <a:endParaRPr lang="en-US" dirty="0"/>
          </a:p>
        </p:txBody>
      </p:sp>
      <p:pic>
        <p:nvPicPr>
          <p:cNvPr id="4" name="Picture 3"/>
          <p:cNvPicPr>
            <a:picLocks noChangeAspect="1"/>
          </p:cNvPicPr>
          <p:nvPr/>
        </p:nvPicPr>
        <p:blipFill>
          <a:blip r:embed="rId2"/>
          <a:stretch>
            <a:fillRect/>
          </a:stretch>
        </p:blipFill>
        <p:spPr>
          <a:xfrm>
            <a:off x="4251325" y="2301969"/>
            <a:ext cx="3824194" cy="3824194"/>
          </a:xfrm>
          <a:prstGeom prst="rect">
            <a:avLst/>
          </a:prstGeom>
        </p:spPr>
      </p:pic>
    </p:spTree>
    <p:extLst>
      <p:ext uri="{BB962C8B-B14F-4D97-AF65-F5344CB8AC3E}">
        <p14:creationId xmlns:p14="http://schemas.microsoft.com/office/powerpoint/2010/main" val="247283167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Requirements:</a:t>
            </a:r>
            <a:endParaRPr lang="en-US" dirty="0"/>
          </a:p>
        </p:txBody>
      </p:sp>
      <p:sp>
        <p:nvSpPr>
          <p:cNvPr id="3" name="Content Placeholder 2"/>
          <p:cNvSpPr>
            <a:spLocks noGrp="1"/>
          </p:cNvSpPr>
          <p:nvPr>
            <p:ph idx="1"/>
          </p:nvPr>
        </p:nvSpPr>
        <p:spPr/>
        <p:txBody>
          <a:bodyPr>
            <a:normAutofit/>
          </a:bodyPr>
          <a:lstStyle/>
          <a:p>
            <a:pPr>
              <a:lnSpc>
                <a:spcPct val="120000"/>
              </a:lnSpc>
              <a:buFont typeface="Arial"/>
              <a:buChar char="•"/>
            </a:pPr>
            <a:r>
              <a:rPr lang="en-US" sz="3200" dirty="0" smtClean="0"/>
              <a:t>Respect</a:t>
            </a:r>
          </a:p>
          <a:p>
            <a:pPr>
              <a:lnSpc>
                <a:spcPct val="120000"/>
              </a:lnSpc>
              <a:buFont typeface="Arial"/>
              <a:buChar char="•"/>
            </a:pPr>
            <a:r>
              <a:rPr lang="en-US" sz="3200" dirty="0" smtClean="0"/>
              <a:t>Class Participation</a:t>
            </a:r>
          </a:p>
          <a:p>
            <a:pPr>
              <a:lnSpc>
                <a:spcPct val="120000"/>
              </a:lnSpc>
              <a:buFont typeface="Arial"/>
              <a:buChar char="•"/>
            </a:pPr>
            <a:r>
              <a:rPr lang="en-US" sz="3200" dirty="0" smtClean="0"/>
              <a:t>Materials</a:t>
            </a:r>
          </a:p>
          <a:p>
            <a:pPr>
              <a:lnSpc>
                <a:spcPct val="120000"/>
              </a:lnSpc>
              <a:buFont typeface="Arial"/>
              <a:buChar char="•"/>
            </a:pPr>
            <a:r>
              <a:rPr lang="en-US" sz="3200" dirty="0" smtClean="0"/>
              <a:t>Homework</a:t>
            </a:r>
          </a:p>
          <a:p>
            <a:pPr>
              <a:lnSpc>
                <a:spcPct val="120000"/>
              </a:lnSpc>
              <a:buFont typeface="Arial"/>
              <a:buChar char="•"/>
            </a:pPr>
            <a:r>
              <a:rPr lang="en-US" sz="3200" dirty="0" smtClean="0"/>
              <a:t>Test and Quizzes</a:t>
            </a:r>
            <a:endParaRPr lang="en-US" sz="3200" dirty="0"/>
          </a:p>
        </p:txBody>
      </p:sp>
    </p:spTree>
    <p:extLst>
      <p:ext uri="{BB962C8B-B14F-4D97-AF65-F5344CB8AC3E}">
        <p14:creationId xmlns:p14="http://schemas.microsoft.com/office/powerpoint/2010/main" val="382031456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You will like Mr. Allen if….</a:t>
            </a:r>
            <a:endParaRPr lang="en-US" dirty="0"/>
          </a:p>
        </p:txBody>
      </p:sp>
      <p:sp>
        <p:nvSpPr>
          <p:cNvPr id="3" name="Content Placeholder 2"/>
          <p:cNvSpPr>
            <a:spLocks noGrp="1"/>
          </p:cNvSpPr>
          <p:nvPr>
            <p:ph idx="1"/>
          </p:nvPr>
        </p:nvSpPr>
        <p:spPr>
          <a:xfrm>
            <a:off x="1043492" y="2323652"/>
            <a:ext cx="6777317" cy="3904375"/>
          </a:xfrm>
        </p:spPr>
        <p:txBody>
          <a:bodyPr>
            <a:normAutofit fontScale="92500" lnSpcReduction="10000"/>
          </a:bodyPr>
          <a:lstStyle/>
          <a:p>
            <a:r>
              <a:rPr lang="en-US" dirty="0" smtClean="0"/>
              <a:t>You come to class on time</a:t>
            </a:r>
          </a:p>
          <a:p>
            <a:endParaRPr lang="en-US" dirty="0"/>
          </a:p>
          <a:p>
            <a:r>
              <a:rPr lang="en-US" dirty="0" smtClean="0"/>
              <a:t>You participate in class discussion</a:t>
            </a:r>
          </a:p>
          <a:p>
            <a:endParaRPr lang="en-US" dirty="0"/>
          </a:p>
          <a:p>
            <a:r>
              <a:rPr lang="en-US" dirty="0" smtClean="0"/>
              <a:t>You have a positive attitude</a:t>
            </a:r>
          </a:p>
          <a:p>
            <a:endParaRPr lang="en-US" dirty="0"/>
          </a:p>
          <a:p>
            <a:r>
              <a:rPr lang="en-US" dirty="0" smtClean="0"/>
              <a:t>You keep an open mind</a:t>
            </a:r>
          </a:p>
          <a:p>
            <a:pPr marL="68580" indent="0">
              <a:buNone/>
            </a:pPr>
            <a:endParaRPr lang="en-US" dirty="0" smtClean="0"/>
          </a:p>
          <a:p>
            <a:r>
              <a:rPr lang="en-US" dirty="0" smtClean="0"/>
              <a:t>If you put forth effort!!</a:t>
            </a:r>
            <a:endParaRPr lang="en-US" dirty="0"/>
          </a:p>
        </p:txBody>
      </p:sp>
    </p:spTree>
    <p:extLst>
      <p:ext uri="{BB962C8B-B14F-4D97-AF65-F5344CB8AC3E}">
        <p14:creationId xmlns:p14="http://schemas.microsoft.com/office/powerpoint/2010/main" val="382829962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You will hate Mr. Allen if…</a:t>
            </a:r>
            <a:endParaRPr lang="en-US" dirty="0"/>
          </a:p>
        </p:txBody>
      </p:sp>
      <p:sp>
        <p:nvSpPr>
          <p:cNvPr id="3" name="Content Placeholder 2"/>
          <p:cNvSpPr>
            <a:spLocks noGrp="1"/>
          </p:cNvSpPr>
          <p:nvPr>
            <p:ph idx="1"/>
          </p:nvPr>
        </p:nvSpPr>
        <p:spPr/>
        <p:txBody>
          <a:bodyPr>
            <a:normAutofit/>
          </a:bodyPr>
          <a:lstStyle/>
          <a:p>
            <a:r>
              <a:rPr lang="en-US" dirty="0" smtClean="0"/>
              <a:t>You are not teachable</a:t>
            </a:r>
          </a:p>
          <a:p>
            <a:endParaRPr lang="en-US" dirty="0"/>
          </a:p>
          <a:p>
            <a:r>
              <a:rPr lang="en-US" dirty="0" smtClean="0"/>
              <a:t>You have a bad attitude</a:t>
            </a:r>
          </a:p>
          <a:p>
            <a:endParaRPr lang="en-US" dirty="0"/>
          </a:p>
          <a:p>
            <a:r>
              <a:rPr lang="en-US" dirty="0" smtClean="0"/>
              <a:t>You know it all already</a:t>
            </a:r>
          </a:p>
          <a:p>
            <a:endParaRPr lang="en-US" dirty="0"/>
          </a:p>
          <a:p>
            <a:r>
              <a:rPr lang="en-US" dirty="0" smtClean="0"/>
              <a:t>You are late</a:t>
            </a:r>
          </a:p>
          <a:p>
            <a:endParaRPr lang="en-US" dirty="0"/>
          </a:p>
          <a:p>
            <a:r>
              <a:rPr lang="en-US" dirty="0" smtClean="0"/>
              <a:t>If you do not try</a:t>
            </a:r>
            <a:endParaRPr lang="en-US" dirty="0"/>
          </a:p>
        </p:txBody>
      </p:sp>
      <p:pic>
        <p:nvPicPr>
          <p:cNvPr id="4" name="Picture 3"/>
          <p:cNvPicPr>
            <a:picLocks noChangeAspect="1"/>
          </p:cNvPicPr>
          <p:nvPr/>
        </p:nvPicPr>
        <p:blipFill>
          <a:blip r:embed="rId2"/>
          <a:stretch>
            <a:fillRect/>
          </a:stretch>
        </p:blipFill>
        <p:spPr>
          <a:xfrm>
            <a:off x="5301454" y="1646237"/>
            <a:ext cx="3536794" cy="2721674"/>
          </a:xfrm>
          <a:prstGeom prst="rect">
            <a:avLst/>
          </a:prstGeom>
        </p:spPr>
      </p:pic>
    </p:spTree>
    <p:extLst>
      <p:ext uri="{BB962C8B-B14F-4D97-AF65-F5344CB8AC3E}">
        <p14:creationId xmlns:p14="http://schemas.microsoft.com/office/powerpoint/2010/main" val="349796121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IMPORTANT REMINDER!!!!</a:t>
            </a:r>
            <a:endParaRPr lang="en-US" dirty="0"/>
          </a:p>
        </p:txBody>
      </p:sp>
      <p:sp>
        <p:nvSpPr>
          <p:cNvPr id="3" name="Content Placeholder 2"/>
          <p:cNvSpPr>
            <a:spLocks noGrp="1"/>
          </p:cNvSpPr>
          <p:nvPr>
            <p:ph idx="1"/>
          </p:nvPr>
        </p:nvSpPr>
        <p:spPr/>
        <p:txBody>
          <a:bodyPr>
            <a:normAutofit/>
          </a:bodyPr>
          <a:lstStyle/>
          <a:p>
            <a:r>
              <a:rPr lang="en-US" dirty="0" smtClean="0"/>
              <a:t>I AM NOT YOUR FRIEND</a:t>
            </a:r>
          </a:p>
          <a:p>
            <a:endParaRPr lang="en-US" dirty="0"/>
          </a:p>
          <a:p>
            <a:r>
              <a:rPr lang="en-US" dirty="0" smtClean="0"/>
              <a:t>I AM NOT DUDE</a:t>
            </a:r>
          </a:p>
          <a:p>
            <a:endParaRPr lang="en-US" dirty="0"/>
          </a:p>
          <a:p>
            <a:r>
              <a:rPr lang="en-US" dirty="0" smtClean="0"/>
              <a:t>I AM NOT YOUR BRO, BRA, BROTHER, or anything of the like</a:t>
            </a:r>
          </a:p>
          <a:p>
            <a:endParaRPr lang="en-US" dirty="0"/>
          </a:p>
          <a:p>
            <a:r>
              <a:rPr lang="en-US" dirty="0" smtClean="0"/>
              <a:t>I AM YOUR TEACHER.</a:t>
            </a:r>
            <a:endParaRPr lang="en-US" dirty="0"/>
          </a:p>
        </p:txBody>
      </p:sp>
      <p:pic>
        <p:nvPicPr>
          <p:cNvPr id="4" name="Picture 3"/>
          <p:cNvPicPr>
            <a:picLocks noChangeAspect="1"/>
          </p:cNvPicPr>
          <p:nvPr/>
        </p:nvPicPr>
        <p:blipFill>
          <a:blip r:embed="rId2"/>
          <a:stretch>
            <a:fillRect/>
          </a:stretch>
        </p:blipFill>
        <p:spPr>
          <a:xfrm>
            <a:off x="7055166" y="4313334"/>
            <a:ext cx="2088833" cy="2544666"/>
          </a:xfrm>
          <a:prstGeom prst="rect">
            <a:avLst/>
          </a:prstGeom>
        </p:spPr>
      </p:pic>
    </p:spTree>
    <p:extLst>
      <p:ext uri="{BB962C8B-B14F-4D97-AF65-F5344CB8AC3E}">
        <p14:creationId xmlns:p14="http://schemas.microsoft.com/office/powerpoint/2010/main" val="198036417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REMINDER CONTINUED</a:t>
            </a:r>
            <a:endParaRPr lang="en-US" dirty="0"/>
          </a:p>
        </p:txBody>
      </p:sp>
      <p:sp>
        <p:nvSpPr>
          <p:cNvPr id="3" name="Content Placeholder 2"/>
          <p:cNvSpPr>
            <a:spLocks noGrp="1"/>
          </p:cNvSpPr>
          <p:nvPr>
            <p:ph idx="1"/>
          </p:nvPr>
        </p:nvSpPr>
        <p:spPr/>
        <p:txBody>
          <a:bodyPr/>
          <a:lstStyle/>
          <a:p>
            <a:r>
              <a:rPr lang="en-US" dirty="0" smtClean="0"/>
              <a:t>If you talk about doing illegal things I will report you</a:t>
            </a:r>
          </a:p>
          <a:p>
            <a:endParaRPr lang="en-US" dirty="0"/>
          </a:p>
          <a:p>
            <a:r>
              <a:rPr lang="en-US" dirty="0" smtClean="0"/>
              <a:t>Why?</a:t>
            </a:r>
            <a:endParaRPr lang="en-US" dirty="0"/>
          </a:p>
        </p:txBody>
      </p:sp>
      <p:pic>
        <p:nvPicPr>
          <p:cNvPr id="4" name="Picture 3"/>
          <p:cNvPicPr>
            <a:picLocks noChangeAspect="1"/>
          </p:cNvPicPr>
          <p:nvPr/>
        </p:nvPicPr>
        <p:blipFill>
          <a:blip r:embed="rId2"/>
          <a:stretch>
            <a:fillRect/>
          </a:stretch>
        </p:blipFill>
        <p:spPr>
          <a:xfrm>
            <a:off x="4999090" y="2284105"/>
            <a:ext cx="3192410" cy="4469374"/>
          </a:xfrm>
          <a:prstGeom prst="rect">
            <a:avLst/>
          </a:prstGeom>
        </p:spPr>
      </p:pic>
    </p:spTree>
    <p:extLst>
      <p:ext uri="{BB962C8B-B14F-4D97-AF65-F5344CB8AC3E}">
        <p14:creationId xmlns:p14="http://schemas.microsoft.com/office/powerpoint/2010/main" val="262045503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ＭＳ 明朝"/>
        <a:font script="Hang" typeface="바탕"/>
        <a:font script="Hans" typeface="华文新魏"/>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ＭＳ 明朝"/>
        <a:font script="Hang" typeface="바탕"/>
        <a:font script="Hans" typeface="华文新魏"/>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Foundry.thmx</Template>
  <TotalTime>2662</TotalTime>
  <Words>537</Words>
  <Application>Microsoft Macintosh PowerPoint</Application>
  <PresentationFormat>On-screen Show (4:3)</PresentationFormat>
  <Paragraphs>81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Foundry</vt:lpstr>
      <vt:lpstr>World History: 1500-Present</vt:lpstr>
      <vt:lpstr>Agenda</vt:lpstr>
      <vt:lpstr>Objectives</vt:lpstr>
      <vt:lpstr>Welcome</vt:lpstr>
      <vt:lpstr>Requirements:</vt:lpstr>
      <vt:lpstr>You will like Mr. Allen if….</vt:lpstr>
      <vt:lpstr>You will hate Mr. Allen if…</vt:lpstr>
      <vt:lpstr>IMPORTANT REMINDER!!!!</vt:lpstr>
      <vt:lpstr>REMINDER CONTINUED</vt:lpstr>
      <vt:lpstr>Handout Class Instructions</vt:lpstr>
      <vt:lpstr>Hand out Textbook</vt:lpstr>
      <vt:lpstr>Activity</vt:lpstr>
      <vt:lpstr>Activity</vt:lpstr>
      <vt:lpstr>Answer the Following</vt:lpstr>
      <vt:lpstr>Debrief/Things to discuss</vt:lpstr>
      <vt:lpstr>Debrief Continued</vt:lpstr>
      <vt:lpstr>What is History?</vt:lpstr>
    </vt:vector>
  </TitlesOfParts>
  <Company>NCSD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history</dc:title>
  <dc:creator>Joel Allen</dc:creator>
  <cp:lastModifiedBy>Joel Allen</cp:lastModifiedBy>
  <cp:revision>11</cp:revision>
  <dcterms:created xsi:type="dcterms:W3CDTF">2011-08-16T01:36:11Z</dcterms:created>
  <dcterms:modified xsi:type="dcterms:W3CDTF">2012-08-17T20:06:31Z</dcterms:modified>
</cp:coreProperties>
</file>